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34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FC85E5-C737-48F1-B175-32E4A23F484B}" type="doc">
      <dgm:prSet loTypeId="urn:microsoft.com/office/officeart/2005/8/layout/rings+Icon#1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AD385DFF-08A0-4A6A-B014-35632E97C121}">
      <dgm:prSet phldrT="[Text]"/>
      <dgm:spPr/>
      <dgm:t>
        <a:bodyPr/>
        <a:lstStyle/>
        <a:p>
          <a:pPr algn="l"/>
          <a:endParaRPr lang="de-DE" dirty="0"/>
        </a:p>
      </dgm:t>
    </dgm:pt>
    <dgm:pt modelId="{AD056C2F-63A3-47A9-9EF7-F09D40D8136A}" type="parTrans" cxnId="{D8B96893-CBAA-43D7-ADF8-60EA2764FB3F}">
      <dgm:prSet/>
      <dgm:spPr/>
      <dgm:t>
        <a:bodyPr/>
        <a:lstStyle/>
        <a:p>
          <a:endParaRPr lang="de-DE"/>
        </a:p>
      </dgm:t>
    </dgm:pt>
    <dgm:pt modelId="{3A3AB050-A9B6-411C-8E7A-71339B7C49CD}" type="sibTrans" cxnId="{D8B96893-CBAA-43D7-ADF8-60EA2764FB3F}">
      <dgm:prSet/>
      <dgm:spPr/>
      <dgm:t>
        <a:bodyPr/>
        <a:lstStyle/>
        <a:p>
          <a:endParaRPr lang="de-DE"/>
        </a:p>
      </dgm:t>
    </dgm:pt>
    <dgm:pt modelId="{5C13072B-A22F-4932-918E-097C03F60E97}">
      <dgm:prSet phldrT="[Text]"/>
      <dgm:spPr/>
      <dgm:t>
        <a:bodyPr/>
        <a:lstStyle/>
        <a:p>
          <a:pPr algn="l"/>
          <a:endParaRPr lang="de-DE" dirty="0"/>
        </a:p>
      </dgm:t>
    </dgm:pt>
    <dgm:pt modelId="{F1A1F7D4-2EF1-4E21-A8EF-D470A4C285BF}" type="parTrans" cxnId="{1B812543-0FDF-4C9A-B03C-E73223941A43}">
      <dgm:prSet/>
      <dgm:spPr/>
      <dgm:t>
        <a:bodyPr/>
        <a:lstStyle/>
        <a:p>
          <a:endParaRPr lang="de-DE"/>
        </a:p>
      </dgm:t>
    </dgm:pt>
    <dgm:pt modelId="{31FDB7D1-BD5B-420E-A499-B60F05B95F97}" type="sibTrans" cxnId="{1B812543-0FDF-4C9A-B03C-E73223941A43}">
      <dgm:prSet/>
      <dgm:spPr/>
      <dgm:t>
        <a:bodyPr/>
        <a:lstStyle/>
        <a:p>
          <a:endParaRPr lang="de-DE"/>
        </a:p>
      </dgm:t>
    </dgm:pt>
    <dgm:pt modelId="{061E974B-18F4-41F7-B913-7180BBD5E038}">
      <dgm:prSet phldrT="[Text]"/>
      <dgm:spPr/>
      <dgm:t>
        <a:bodyPr/>
        <a:lstStyle/>
        <a:p>
          <a:pPr algn="l"/>
          <a:endParaRPr lang="de-DE" dirty="0"/>
        </a:p>
      </dgm:t>
    </dgm:pt>
    <dgm:pt modelId="{173BF9E1-34B6-49FE-B6AB-08C43873ACC6}" type="parTrans" cxnId="{E590D5C5-88C6-4F1B-8FFE-538957F579FA}">
      <dgm:prSet/>
      <dgm:spPr/>
      <dgm:t>
        <a:bodyPr/>
        <a:lstStyle/>
        <a:p>
          <a:endParaRPr lang="de-DE"/>
        </a:p>
      </dgm:t>
    </dgm:pt>
    <dgm:pt modelId="{130AEDEC-868D-4A3A-B4BB-804E69803964}" type="sibTrans" cxnId="{E590D5C5-88C6-4F1B-8FFE-538957F579FA}">
      <dgm:prSet/>
      <dgm:spPr/>
      <dgm:t>
        <a:bodyPr/>
        <a:lstStyle/>
        <a:p>
          <a:endParaRPr lang="de-DE"/>
        </a:p>
      </dgm:t>
    </dgm:pt>
    <dgm:pt modelId="{2A856ADA-EB94-4C9D-B3B2-B70C73CF2EC2}">
      <dgm:prSet phldrT="[Text]"/>
      <dgm:spPr/>
      <dgm:t>
        <a:bodyPr/>
        <a:lstStyle/>
        <a:p>
          <a:pPr algn="ctr"/>
          <a:r>
            <a:rPr lang="de-DE" dirty="0" smtClean="0"/>
            <a:t>    </a:t>
          </a:r>
          <a:r>
            <a:rPr lang="de-DE" b="1" dirty="0" smtClean="0"/>
            <a:t>Obspy/SeismoLive</a:t>
          </a:r>
          <a:endParaRPr lang="de-DE" b="1" dirty="0"/>
        </a:p>
      </dgm:t>
    </dgm:pt>
    <dgm:pt modelId="{8A57234F-C7A4-4A5B-A5DA-D45834699708}" type="parTrans" cxnId="{E00F5F55-ABF8-4D9D-8B05-F802AD4F43B4}">
      <dgm:prSet/>
      <dgm:spPr/>
      <dgm:t>
        <a:bodyPr/>
        <a:lstStyle/>
        <a:p>
          <a:endParaRPr lang="de-DE"/>
        </a:p>
      </dgm:t>
    </dgm:pt>
    <dgm:pt modelId="{4DA2BC6A-CD66-4916-8D81-49270CC00436}" type="sibTrans" cxnId="{E00F5F55-ABF8-4D9D-8B05-F802AD4F43B4}">
      <dgm:prSet/>
      <dgm:spPr/>
      <dgm:t>
        <a:bodyPr/>
        <a:lstStyle/>
        <a:p>
          <a:endParaRPr lang="de-DE"/>
        </a:p>
      </dgm:t>
    </dgm:pt>
    <dgm:pt modelId="{C8566798-A65E-40B9-A7D0-C5B9D53836EB}">
      <dgm:prSet phldrT="[Text]"/>
      <dgm:spPr/>
      <dgm:t>
        <a:bodyPr/>
        <a:lstStyle/>
        <a:p>
          <a:pPr algn="ctr"/>
          <a:r>
            <a:rPr lang="de-DE" b="1" dirty="0" smtClean="0"/>
            <a:t>Ambient </a:t>
          </a:r>
          <a:r>
            <a:rPr lang="de-DE" b="1" dirty="0" smtClean="0"/>
            <a:t>Noise</a:t>
          </a:r>
          <a:endParaRPr lang="de-DE" b="1" dirty="0"/>
        </a:p>
      </dgm:t>
    </dgm:pt>
    <dgm:pt modelId="{6D68939F-FA85-4147-B8DC-91FCEC075CE7}" type="parTrans" cxnId="{551FA7F7-2C09-4C42-86A9-37F89247D921}">
      <dgm:prSet/>
      <dgm:spPr/>
      <dgm:t>
        <a:bodyPr/>
        <a:lstStyle/>
        <a:p>
          <a:endParaRPr lang="de-DE"/>
        </a:p>
      </dgm:t>
    </dgm:pt>
    <dgm:pt modelId="{89135A03-D1F8-4D77-A4AE-40D8A8556A66}" type="sibTrans" cxnId="{551FA7F7-2C09-4C42-86A9-37F89247D921}">
      <dgm:prSet/>
      <dgm:spPr/>
      <dgm:t>
        <a:bodyPr/>
        <a:lstStyle/>
        <a:p>
          <a:endParaRPr lang="de-DE"/>
        </a:p>
      </dgm:t>
    </dgm:pt>
    <dgm:pt modelId="{A6B82D1D-B5E5-4D86-B4FE-4C7269CBB610}">
      <dgm:prSet phldrT="[Text]"/>
      <dgm:spPr/>
      <dgm:t>
        <a:bodyPr/>
        <a:lstStyle/>
        <a:p>
          <a:pPr algn="ctr"/>
          <a:r>
            <a:rPr lang="de-DE" b="1" dirty="0" smtClean="0"/>
            <a:t>Earthquake </a:t>
          </a:r>
          <a:r>
            <a:rPr lang="de-DE" b="1" dirty="0" smtClean="0"/>
            <a:t>rupture</a:t>
          </a:r>
          <a:endParaRPr lang="de-DE" b="1" dirty="0"/>
        </a:p>
      </dgm:t>
    </dgm:pt>
    <dgm:pt modelId="{713E1C48-AE57-4487-ABC2-2B9232693598}" type="parTrans" cxnId="{253D6F32-D9F3-4C66-8BEE-B62A2005D623}">
      <dgm:prSet/>
      <dgm:spPr/>
      <dgm:t>
        <a:bodyPr/>
        <a:lstStyle/>
        <a:p>
          <a:endParaRPr lang="de-DE"/>
        </a:p>
      </dgm:t>
    </dgm:pt>
    <dgm:pt modelId="{B08EE3C1-3840-4A5A-B043-5645D2F6B5E7}" type="sibTrans" cxnId="{253D6F32-D9F3-4C66-8BEE-B62A2005D623}">
      <dgm:prSet/>
      <dgm:spPr/>
      <dgm:t>
        <a:bodyPr/>
        <a:lstStyle/>
        <a:p>
          <a:endParaRPr lang="de-DE"/>
        </a:p>
      </dgm:t>
    </dgm:pt>
    <dgm:pt modelId="{FFAE1B66-45D4-4B30-9629-05D7B368FE27}">
      <dgm:prSet phldrT="[Text]"/>
      <dgm:spPr/>
      <dgm:t>
        <a:bodyPr/>
        <a:lstStyle/>
        <a:p>
          <a:pPr algn="ctr"/>
          <a:r>
            <a:rPr lang="de-DE" b="1" dirty="0" smtClean="0"/>
            <a:t>Inverse </a:t>
          </a:r>
          <a:r>
            <a:rPr lang="de-DE" b="1" dirty="0" smtClean="0"/>
            <a:t>Problems, Waveform Inversion</a:t>
          </a:r>
          <a:endParaRPr lang="de-DE" b="1" dirty="0"/>
        </a:p>
      </dgm:t>
    </dgm:pt>
    <dgm:pt modelId="{83520EFF-6D13-4094-9A82-CC3AD54882D6}" type="parTrans" cxnId="{917EA2A3-9A33-404B-996E-0DE1BFD0D4C3}">
      <dgm:prSet/>
      <dgm:spPr/>
      <dgm:t>
        <a:bodyPr/>
        <a:lstStyle/>
        <a:p>
          <a:endParaRPr lang="de-DE"/>
        </a:p>
      </dgm:t>
    </dgm:pt>
    <dgm:pt modelId="{DAFBCF81-A130-4EBD-9253-DD0941CE9B87}" type="sibTrans" cxnId="{917EA2A3-9A33-404B-996E-0DE1BFD0D4C3}">
      <dgm:prSet/>
      <dgm:spPr/>
      <dgm:t>
        <a:bodyPr/>
        <a:lstStyle/>
        <a:p>
          <a:endParaRPr lang="de-DE"/>
        </a:p>
      </dgm:t>
    </dgm:pt>
    <dgm:pt modelId="{9154F9F0-E6BD-4F9F-8F44-D758BE622B2E}">
      <dgm:prSet phldrT="[Text]"/>
      <dgm:spPr/>
      <dgm:t>
        <a:bodyPr/>
        <a:lstStyle/>
        <a:p>
          <a:pPr algn="ctr"/>
          <a:endParaRPr lang="de-DE" b="1" dirty="0" smtClean="0"/>
        </a:p>
        <a:p>
          <a:pPr algn="ctr"/>
          <a:r>
            <a:rPr lang="de-DE" b="1" dirty="0" smtClean="0"/>
            <a:t>Instrumentation, Rotations</a:t>
          </a:r>
          <a:r>
            <a:rPr lang="de-DE" b="1" dirty="0" smtClean="0"/>
            <a:t>, Arrays</a:t>
          </a:r>
          <a:endParaRPr lang="de-DE" b="1" dirty="0"/>
        </a:p>
      </dgm:t>
    </dgm:pt>
    <dgm:pt modelId="{FD06A0E3-B68A-4DEC-ADA5-4334252D4E03}" type="parTrans" cxnId="{A3BF15C3-2916-49BD-8EE2-E86B4ADB0CEA}">
      <dgm:prSet/>
      <dgm:spPr/>
      <dgm:t>
        <a:bodyPr/>
        <a:lstStyle/>
        <a:p>
          <a:endParaRPr lang="de-DE"/>
        </a:p>
      </dgm:t>
    </dgm:pt>
    <dgm:pt modelId="{07C8202F-124F-45B3-8B15-D44168F0CD20}" type="sibTrans" cxnId="{A3BF15C3-2916-49BD-8EE2-E86B4ADB0CEA}">
      <dgm:prSet/>
      <dgm:spPr/>
      <dgm:t>
        <a:bodyPr/>
        <a:lstStyle/>
        <a:p>
          <a:endParaRPr lang="de-DE"/>
        </a:p>
      </dgm:t>
    </dgm:pt>
    <dgm:pt modelId="{D17C1902-8A4F-49DD-BE49-9839C94BCCF7}">
      <dgm:prSet phldrT="[Text]"/>
      <dgm:spPr/>
      <dgm:t>
        <a:bodyPr/>
        <a:lstStyle/>
        <a:p>
          <a:pPr algn="l"/>
          <a:r>
            <a:rPr lang="de-DE" b="1" dirty="0" smtClean="0"/>
            <a:t>Jo, Tobi</a:t>
          </a:r>
          <a:r>
            <a:rPr lang="de-DE" dirty="0" smtClean="0"/>
            <a:t>, Stefanie</a:t>
          </a:r>
          <a:endParaRPr lang="de-DE" dirty="0"/>
        </a:p>
      </dgm:t>
    </dgm:pt>
    <dgm:pt modelId="{3E9A2CFB-A9EF-4B3F-BFFD-2FE5300D0622}" type="parTrans" cxnId="{085552C7-AAEF-4D15-92FC-C2877DFFBBDC}">
      <dgm:prSet/>
      <dgm:spPr/>
      <dgm:t>
        <a:bodyPr/>
        <a:lstStyle/>
        <a:p>
          <a:endParaRPr lang="de-DE"/>
        </a:p>
      </dgm:t>
    </dgm:pt>
    <dgm:pt modelId="{A4532F94-203C-4035-ACE9-660635AB33A5}" type="sibTrans" cxnId="{085552C7-AAEF-4D15-92FC-C2877DFFBBDC}">
      <dgm:prSet/>
      <dgm:spPr/>
      <dgm:t>
        <a:bodyPr/>
        <a:lstStyle/>
        <a:p>
          <a:endParaRPr lang="de-DE"/>
        </a:p>
      </dgm:t>
    </dgm:pt>
    <dgm:pt modelId="{95E2157E-B586-492A-9B83-97B9CD0491C3}">
      <dgm:prSet phldrT="[Text]"/>
      <dgm:spPr/>
      <dgm:t>
        <a:bodyPr/>
        <a:lstStyle/>
        <a:p>
          <a:pPr algn="ctr"/>
          <a:r>
            <a:rPr lang="de-DE" b="1" dirty="0" smtClean="0"/>
            <a:t>Heiner</a:t>
          </a:r>
          <a:r>
            <a:rPr lang="de-DE" dirty="0" smtClean="0"/>
            <a:t>, Jo</a:t>
          </a:r>
          <a:r>
            <a:rPr lang="de-DE" dirty="0" smtClean="0"/>
            <a:t>, </a:t>
          </a:r>
          <a:r>
            <a:rPr lang="de-DE" dirty="0" smtClean="0"/>
            <a:t>Stefanie,  Celine</a:t>
          </a:r>
          <a:r>
            <a:rPr lang="de-DE" dirty="0" smtClean="0"/>
            <a:t>, Toshiro, Chin-Jen, </a:t>
          </a:r>
          <a:r>
            <a:rPr lang="de-DE" dirty="0" smtClean="0"/>
            <a:t>Andrea, Andre, Bryant</a:t>
          </a:r>
          <a:endParaRPr lang="de-DE" dirty="0"/>
        </a:p>
      </dgm:t>
    </dgm:pt>
    <dgm:pt modelId="{53D394E7-C746-497A-B624-6A891E2C4E39}" type="parTrans" cxnId="{97A01494-7DC1-4933-B797-0A85452854CB}">
      <dgm:prSet/>
      <dgm:spPr/>
      <dgm:t>
        <a:bodyPr/>
        <a:lstStyle/>
        <a:p>
          <a:endParaRPr lang="de-DE"/>
        </a:p>
      </dgm:t>
    </dgm:pt>
    <dgm:pt modelId="{3DEACA1F-04E3-4608-8785-07D66F816A3C}" type="sibTrans" cxnId="{97A01494-7DC1-4933-B797-0A85452854CB}">
      <dgm:prSet/>
      <dgm:spPr/>
      <dgm:t>
        <a:bodyPr/>
        <a:lstStyle/>
        <a:p>
          <a:endParaRPr lang="de-DE"/>
        </a:p>
      </dgm:t>
    </dgm:pt>
    <dgm:pt modelId="{D46FB0AE-8B0D-4B17-A05A-F49CE1B2D156}">
      <dgm:prSet phldrT="[Text]"/>
      <dgm:spPr/>
      <dgm:t>
        <a:bodyPr/>
        <a:lstStyle/>
        <a:p>
          <a:pPr algn="ctr"/>
          <a:r>
            <a:rPr lang="de-DE" b="1" dirty="0" smtClean="0"/>
            <a:t>Celine</a:t>
          </a:r>
          <a:r>
            <a:rPr lang="de-DE" dirty="0" smtClean="0"/>
            <a:t>, Djamel, Carina, Johannes, Jo</a:t>
          </a:r>
          <a:endParaRPr lang="de-DE" dirty="0"/>
        </a:p>
      </dgm:t>
    </dgm:pt>
    <dgm:pt modelId="{DF7B936E-DBC5-4845-9C3C-A4761AB877F9}" type="parTrans" cxnId="{1802C4A7-822A-495B-80E0-4DE22EF60230}">
      <dgm:prSet/>
      <dgm:spPr/>
      <dgm:t>
        <a:bodyPr/>
        <a:lstStyle/>
        <a:p>
          <a:endParaRPr lang="de-DE"/>
        </a:p>
      </dgm:t>
    </dgm:pt>
    <dgm:pt modelId="{4A09E8EC-0A81-4247-BB81-C9048654E9BE}" type="sibTrans" cxnId="{1802C4A7-822A-495B-80E0-4DE22EF60230}">
      <dgm:prSet/>
      <dgm:spPr/>
      <dgm:t>
        <a:bodyPr/>
        <a:lstStyle/>
        <a:p>
          <a:endParaRPr lang="de-DE"/>
        </a:p>
      </dgm:t>
    </dgm:pt>
    <dgm:pt modelId="{078C73C2-B912-4507-98F7-72C77062A1B9}">
      <dgm:prSet phldrT="[Text]"/>
      <dgm:spPr/>
      <dgm:t>
        <a:bodyPr/>
        <a:lstStyle/>
        <a:p>
          <a:pPr algn="ctr"/>
          <a:r>
            <a:rPr lang="de-DE" b="1" dirty="0" smtClean="0"/>
            <a:t>Alice</a:t>
          </a:r>
          <a:r>
            <a:rPr lang="de-DE" dirty="0" smtClean="0"/>
            <a:t>, Stephanie, </a:t>
          </a:r>
          <a:r>
            <a:rPr lang="de-DE" dirty="0" smtClean="0"/>
            <a:t>Thomas, Kenneth, Elzabeth </a:t>
          </a:r>
          <a:endParaRPr lang="de-DE" dirty="0"/>
        </a:p>
      </dgm:t>
    </dgm:pt>
    <dgm:pt modelId="{371D66D7-4D73-44CF-BF85-62B8759CC5F9}" type="parTrans" cxnId="{8D73392C-C81C-4712-A002-0C26D4FC6935}">
      <dgm:prSet/>
      <dgm:spPr/>
      <dgm:t>
        <a:bodyPr/>
        <a:lstStyle/>
        <a:p>
          <a:endParaRPr lang="de-DE"/>
        </a:p>
      </dgm:t>
    </dgm:pt>
    <dgm:pt modelId="{79612AB2-FAAE-4CD4-AEDA-AED840ACF869}" type="sibTrans" cxnId="{8D73392C-C81C-4712-A002-0C26D4FC6935}">
      <dgm:prSet/>
      <dgm:spPr/>
      <dgm:t>
        <a:bodyPr/>
        <a:lstStyle/>
        <a:p>
          <a:endParaRPr lang="de-DE"/>
        </a:p>
      </dgm:t>
    </dgm:pt>
    <dgm:pt modelId="{E33BD5E2-C2B6-4D88-8A41-4E2FB684A8D3}">
      <dgm:prSet phldrT="[Text]"/>
      <dgm:spPr/>
      <dgm:t>
        <a:bodyPr/>
        <a:lstStyle/>
        <a:p>
          <a:pPr algn="ctr"/>
          <a:r>
            <a:rPr lang="de-DE" b="1" dirty="0" smtClean="0"/>
            <a:t>Lion</a:t>
          </a:r>
          <a:r>
            <a:rPr lang="de-DE" dirty="0" smtClean="0"/>
            <a:t>, </a:t>
          </a:r>
          <a:r>
            <a:rPr lang="de-DE" i="1" dirty="0" smtClean="0"/>
            <a:t>Lorenzo, </a:t>
          </a:r>
          <a:r>
            <a:rPr lang="de-DE" i="0" dirty="0" smtClean="0"/>
            <a:t>Stefanie, Tobi, Heiner </a:t>
          </a:r>
          <a:endParaRPr lang="de-DE" i="0" dirty="0"/>
        </a:p>
      </dgm:t>
    </dgm:pt>
    <dgm:pt modelId="{EAD38670-5E2E-4E54-A7C4-A6A125E89E41}" type="parTrans" cxnId="{5643E65D-BE63-4E1B-A91A-1436BD2FD46B}">
      <dgm:prSet/>
      <dgm:spPr/>
      <dgm:t>
        <a:bodyPr/>
        <a:lstStyle/>
        <a:p>
          <a:endParaRPr lang="de-DE"/>
        </a:p>
      </dgm:t>
    </dgm:pt>
    <dgm:pt modelId="{C0A13385-097C-42C8-B45B-5FD4E309C5F7}" type="sibTrans" cxnId="{5643E65D-BE63-4E1B-A91A-1436BD2FD46B}">
      <dgm:prSet/>
      <dgm:spPr/>
      <dgm:t>
        <a:bodyPr/>
        <a:lstStyle/>
        <a:p>
          <a:endParaRPr lang="de-DE"/>
        </a:p>
      </dgm:t>
    </dgm:pt>
    <dgm:pt modelId="{B808268A-A4DA-4D79-8866-9723C28AB368}">
      <dgm:prSet phldrT="[Text]"/>
      <dgm:spPr/>
      <dgm:t>
        <a:bodyPr/>
        <a:lstStyle/>
        <a:p>
          <a:pPr algn="ctr"/>
          <a:r>
            <a:rPr lang="de-DE" b="1" dirty="0" smtClean="0"/>
            <a:t>Planetary Seismology</a:t>
          </a:r>
          <a:r>
            <a:rPr lang="de-DE" b="1" dirty="0" smtClean="0"/>
            <a:t>, Tomography</a:t>
          </a:r>
          <a:endParaRPr lang="de-DE" b="1" dirty="0"/>
        </a:p>
      </dgm:t>
    </dgm:pt>
    <dgm:pt modelId="{ECECE2CD-790A-4E14-9B6D-C221F740195E}" type="parTrans" cxnId="{516870E1-6148-464C-A762-B485B37D5373}">
      <dgm:prSet/>
      <dgm:spPr/>
      <dgm:t>
        <a:bodyPr/>
        <a:lstStyle/>
        <a:p>
          <a:endParaRPr lang="de-DE"/>
        </a:p>
      </dgm:t>
    </dgm:pt>
    <dgm:pt modelId="{BA5FC31A-EB1A-45E9-BB95-6D6A957A8C1D}" type="sibTrans" cxnId="{516870E1-6148-464C-A762-B485B37D5373}">
      <dgm:prSet/>
      <dgm:spPr/>
      <dgm:t>
        <a:bodyPr/>
        <a:lstStyle/>
        <a:p>
          <a:endParaRPr lang="de-DE"/>
        </a:p>
      </dgm:t>
    </dgm:pt>
    <dgm:pt modelId="{CFFA8AE6-8F93-4428-9365-407F429C7BC3}">
      <dgm:prSet phldrT="[Text]"/>
      <dgm:spPr/>
      <dgm:t>
        <a:bodyPr/>
        <a:lstStyle/>
        <a:p>
          <a:pPr algn="l"/>
          <a:r>
            <a:rPr lang="de-DE" dirty="0" smtClean="0"/>
            <a:t>Martin, </a:t>
          </a:r>
          <a:r>
            <a:rPr lang="de-DE" b="1" dirty="0" smtClean="0"/>
            <a:t>Kasra</a:t>
          </a:r>
          <a:r>
            <a:rPr lang="de-DE" dirty="0" smtClean="0"/>
            <a:t>, Sarah, </a:t>
          </a:r>
          <a:r>
            <a:rPr lang="de-DE" dirty="0" smtClean="0"/>
            <a:t>Stefanie, Ceri, </a:t>
          </a:r>
          <a:r>
            <a:rPr lang="de-DE" i="1" dirty="0" smtClean="0"/>
            <a:t>Bernhard, </a:t>
          </a:r>
          <a:r>
            <a:rPr lang="de-DE" i="0" dirty="0" smtClean="0"/>
            <a:t>Heiner</a:t>
          </a:r>
          <a:endParaRPr lang="de-DE" i="0" dirty="0"/>
        </a:p>
      </dgm:t>
    </dgm:pt>
    <dgm:pt modelId="{FE5747CF-2BEF-4308-9A55-99D2878D0DD5}" type="parTrans" cxnId="{DCD4BBD9-A8E5-4841-A746-69644F580765}">
      <dgm:prSet/>
      <dgm:spPr/>
      <dgm:t>
        <a:bodyPr/>
        <a:lstStyle/>
        <a:p>
          <a:endParaRPr lang="de-DE"/>
        </a:p>
      </dgm:t>
    </dgm:pt>
    <dgm:pt modelId="{9030CAB5-9BD3-46AB-94F4-2646BA6E2D11}" type="sibTrans" cxnId="{DCD4BBD9-A8E5-4841-A746-69644F580765}">
      <dgm:prSet/>
      <dgm:spPr/>
      <dgm:t>
        <a:bodyPr/>
        <a:lstStyle/>
        <a:p>
          <a:endParaRPr lang="de-DE"/>
        </a:p>
      </dgm:t>
    </dgm:pt>
    <dgm:pt modelId="{32A83322-3FF1-4F65-A669-9768B475B178}">
      <dgm:prSet phldrT="[Text]"/>
      <dgm:spPr/>
      <dgm:t>
        <a:bodyPr/>
        <a:lstStyle/>
        <a:p>
          <a:pPr algn="l"/>
          <a:r>
            <a:rPr lang="de-DE" b="1" dirty="0" smtClean="0"/>
            <a:t>Lion</a:t>
          </a:r>
          <a:r>
            <a:rPr lang="de-DE" dirty="0" smtClean="0"/>
            <a:t>, Jo, Kasra, </a:t>
          </a:r>
          <a:r>
            <a:rPr lang="de-DE" dirty="0" smtClean="0"/>
            <a:t>Martin, </a:t>
          </a:r>
          <a:r>
            <a:rPr lang="de-DE" b="1" dirty="0" smtClean="0"/>
            <a:t>Tobi, </a:t>
          </a:r>
          <a:r>
            <a:rPr lang="de-DE" b="0" dirty="0" smtClean="0"/>
            <a:t>Heiner</a:t>
          </a:r>
          <a:endParaRPr lang="de-DE" b="0" dirty="0"/>
        </a:p>
      </dgm:t>
    </dgm:pt>
    <dgm:pt modelId="{3D0CB989-ACBA-43CE-8E06-184D292A4B60}" type="parTrans" cxnId="{ECA2FD3F-0D44-47B0-A862-DAA23CA34254}">
      <dgm:prSet/>
      <dgm:spPr/>
      <dgm:t>
        <a:bodyPr/>
        <a:lstStyle/>
        <a:p>
          <a:endParaRPr lang="de-DE"/>
        </a:p>
      </dgm:t>
    </dgm:pt>
    <dgm:pt modelId="{2083F0DE-EA14-4168-A7DF-4CD24F130242}" type="sibTrans" cxnId="{ECA2FD3F-0D44-47B0-A862-DAA23CA34254}">
      <dgm:prSet/>
      <dgm:spPr/>
      <dgm:t>
        <a:bodyPr/>
        <a:lstStyle/>
        <a:p>
          <a:endParaRPr lang="de-DE"/>
        </a:p>
      </dgm:t>
    </dgm:pt>
    <dgm:pt modelId="{E1858D12-9334-4A52-982F-0E4F41766518}">
      <dgm:prSet phldrT="[Text]"/>
      <dgm:spPr/>
      <dgm:t>
        <a:bodyPr/>
        <a:lstStyle/>
        <a:p>
          <a:pPr algn="ctr"/>
          <a:r>
            <a:rPr lang="de-DE" dirty="0" smtClean="0"/>
            <a:t>   </a:t>
          </a:r>
          <a:r>
            <a:rPr lang="de-DE" b="1" dirty="0" smtClean="0"/>
            <a:t>Seismic networks, </a:t>
          </a:r>
          <a:r>
            <a:rPr lang="de-DE" b="1" dirty="0" smtClean="0"/>
            <a:t>induced seismicity</a:t>
          </a:r>
          <a:endParaRPr lang="de-DE" b="1" dirty="0"/>
        </a:p>
      </dgm:t>
    </dgm:pt>
    <dgm:pt modelId="{A2792B84-E8F7-459B-8A58-5E9453CE3EE4}" type="parTrans" cxnId="{C86F8E9A-AA25-4EB7-AEEE-C4670537100A}">
      <dgm:prSet/>
      <dgm:spPr/>
      <dgm:t>
        <a:bodyPr/>
        <a:lstStyle/>
        <a:p>
          <a:endParaRPr lang="de-DE"/>
        </a:p>
      </dgm:t>
    </dgm:pt>
    <dgm:pt modelId="{DF148AE5-8709-40CC-9F80-E5D7D8BE2BD7}" type="sibTrans" cxnId="{C86F8E9A-AA25-4EB7-AEEE-C4670537100A}">
      <dgm:prSet/>
      <dgm:spPr/>
      <dgm:t>
        <a:bodyPr/>
        <a:lstStyle/>
        <a:p>
          <a:endParaRPr lang="de-DE"/>
        </a:p>
      </dgm:t>
    </dgm:pt>
    <dgm:pt modelId="{75C657CE-E4E2-4D8E-AEF4-B62E47DF5BDB}" type="pres">
      <dgm:prSet presAssocID="{CDFC85E5-C737-48F1-B175-32E4A23F484B}" presName="Name0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B63BFD26-A91D-4F0C-9238-A860E71EFE6D}" type="pres">
      <dgm:prSet presAssocID="{CDFC85E5-C737-48F1-B175-32E4A23F484B}" presName="ellipse1" presStyleLbl="vennNode1" presStyleIdx="0" presStyleCnt="7" custLinFactNeighborX="21870" custLinFactNeighborY="-2255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3F948B3-714A-4843-A518-2C6AC8F61DB1}" type="pres">
      <dgm:prSet presAssocID="{CDFC85E5-C737-48F1-B175-32E4A23F484B}" presName="ellipse2" presStyleLbl="vennNode1" presStyleIdx="1" presStyleCnt="7" custLinFactNeighborX="33545" custLinFactNeighborY="-3326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8C46EB-6C37-46D3-867C-7ED53FDC0D02}" type="pres">
      <dgm:prSet presAssocID="{CDFC85E5-C737-48F1-B175-32E4A23F484B}" presName="ellipse3" presStyleLbl="vennNode1" presStyleIdx="2" presStyleCnt="7" custLinFactNeighborX="4305" custLinFactNeighborY="-4102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3216FC3-7B5C-48F6-B866-A89FDB3C98BF}" type="pres">
      <dgm:prSet presAssocID="{CDFC85E5-C737-48F1-B175-32E4A23F484B}" presName="ellipse4" presStyleLbl="vennNode1" presStyleIdx="3" presStyleCnt="7" custLinFactX="16036" custLinFactY="-23034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3EFD820-2D4C-4957-A677-5389529A60FB}" type="pres">
      <dgm:prSet presAssocID="{CDFC85E5-C737-48F1-B175-32E4A23F484B}" presName="ellipse5" presStyleLbl="vennNode1" presStyleIdx="4" presStyleCnt="7" custLinFactNeighborX="39856" custLinFactNeighborY="4886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72A312B-BB99-43BC-96E6-18008A74DDFA}" type="pres">
      <dgm:prSet presAssocID="{CDFC85E5-C737-48F1-B175-32E4A23F484B}" presName="ellipse6" presStyleLbl="vennNode1" presStyleIdx="5" presStyleCnt="7" custLinFactNeighborX="-73493" custLinFactNeighborY="-8370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34482F7-7EFD-470C-B65D-E2B5F9BF09EA}" type="pres">
      <dgm:prSet presAssocID="{CDFC85E5-C737-48F1-B175-32E4A23F484B}" presName="ellipse7" presStyleLbl="vennNode1" presStyleIdx="6" presStyleCnt="7" custLinFactX="-41590" custLinFactNeighborX="-100000" custLinFactNeighborY="7134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A9034DC-CDB6-4DAE-B513-D317C6D2BF1E}" type="presOf" srcId="{D46FB0AE-8B0D-4B17-A05A-F49CE1B2D156}" destId="{CA8C46EB-6C37-46D3-867C-7ED53FDC0D02}" srcOrd="0" destOrd="1" presId="urn:microsoft.com/office/officeart/2005/8/layout/rings+Icon#1"/>
    <dgm:cxn modelId="{0B4F5C4E-DD34-428E-90A4-3A69CC90C84C}" type="presOf" srcId="{CFFA8AE6-8F93-4428-9365-407F429C7BC3}" destId="{172A312B-BB99-43BC-96E6-18008A74DDFA}" srcOrd="0" destOrd="1" presId="urn:microsoft.com/office/officeart/2005/8/layout/rings+Icon#1"/>
    <dgm:cxn modelId="{917EA2A3-9A33-404B-996E-0DE1BFD0D4C3}" srcId="{CDFC85E5-C737-48F1-B175-32E4A23F484B}" destId="{FFAE1B66-45D4-4B30-9629-05D7B368FE27}" srcOrd="4" destOrd="0" parTransId="{83520EFF-6D13-4094-9A82-CC3AD54882D6}" sibTransId="{DAFBCF81-A130-4EBD-9253-DD0941CE9B87}"/>
    <dgm:cxn modelId="{07B22E94-6584-4CCE-9E1A-0B72DE2A2D94}" type="presOf" srcId="{C8566798-A65E-40B9-A7D0-C5B9D53836EB}" destId="{CA8C46EB-6C37-46D3-867C-7ED53FDC0D02}" srcOrd="0" destOrd="0" presId="urn:microsoft.com/office/officeart/2005/8/layout/rings+Icon#1"/>
    <dgm:cxn modelId="{4D8A3751-95EB-40A5-8AE8-30C50B14303F}" type="presOf" srcId="{32A83322-3FF1-4F65-A669-9768B475B178}" destId="{734482F7-7EFD-470C-B65D-E2B5F9BF09EA}" srcOrd="0" destOrd="1" presId="urn:microsoft.com/office/officeart/2005/8/layout/rings+Icon#1"/>
    <dgm:cxn modelId="{8D73392C-C81C-4712-A002-0C26D4FC6935}" srcId="{A6B82D1D-B5E5-4D86-B4FE-4C7269CBB610}" destId="{078C73C2-B912-4507-98F7-72C77062A1B9}" srcOrd="0" destOrd="0" parTransId="{371D66D7-4D73-44CF-BF85-62B8759CC5F9}" sibTransId="{79612AB2-FAAE-4CD4-AEDA-AED840ACF869}"/>
    <dgm:cxn modelId="{C86F8E9A-AA25-4EB7-AEEE-C4670537100A}" srcId="{CDFC85E5-C737-48F1-B175-32E4A23F484B}" destId="{E1858D12-9334-4A52-982F-0E4F41766518}" srcOrd="0" destOrd="0" parTransId="{A2792B84-E8F7-459B-8A58-5E9453CE3EE4}" sibTransId="{DF148AE5-8709-40CC-9F80-E5D7D8BE2BD7}"/>
    <dgm:cxn modelId="{277A0320-9A56-4011-9D79-0723B091F2B5}" type="presOf" srcId="{078C73C2-B912-4507-98F7-72C77062A1B9}" destId="{D3216FC3-7B5C-48F6-B866-A89FDB3C98BF}" srcOrd="0" destOrd="1" presId="urn:microsoft.com/office/officeart/2005/8/layout/rings+Icon#1"/>
    <dgm:cxn modelId="{97A01494-7DC1-4933-B797-0A85452854CB}" srcId="{9154F9F0-E6BD-4F9F-8F44-D758BE622B2E}" destId="{95E2157E-B586-492A-9B83-97B9CD0491C3}" srcOrd="0" destOrd="0" parTransId="{53D394E7-C746-497A-B624-6A891E2C4E39}" sibTransId="{3DEACA1F-04E3-4608-8785-07D66F816A3C}"/>
    <dgm:cxn modelId="{D8B96893-CBAA-43D7-ADF8-60EA2764FB3F}" srcId="{5C13072B-A22F-4932-918E-097C03F60E97}" destId="{AD385DFF-08A0-4A6A-B014-35632E97C121}" srcOrd="0" destOrd="0" parTransId="{AD056C2F-63A3-47A9-9EF7-F09D40D8136A}" sibTransId="{3A3AB050-A9B6-411C-8E7A-71339B7C49CD}"/>
    <dgm:cxn modelId="{F45D16C4-E899-4CB0-A587-9A4D57300059}" type="presOf" srcId="{2A856ADA-EB94-4C9D-B3B2-B70C73CF2EC2}" destId="{734482F7-7EFD-470C-B65D-E2B5F9BF09EA}" srcOrd="0" destOrd="0" presId="urn:microsoft.com/office/officeart/2005/8/layout/rings+Icon#1"/>
    <dgm:cxn modelId="{E00F5F55-ABF8-4D9D-8B05-F802AD4F43B4}" srcId="{CDFC85E5-C737-48F1-B175-32E4A23F484B}" destId="{2A856ADA-EB94-4C9D-B3B2-B70C73CF2EC2}" srcOrd="6" destOrd="0" parTransId="{8A57234F-C7A4-4A5B-A5DA-D45834699708}" sibTransId="{4DA2BC6A-CD66-4916-8D81-49270CC00436}"/>
    <dgm:cxn modelId="{551FA7F7-2C09-4C42-86A9-37F89247D921}" srcId="{CDFC85E5-C737-48F1-B175-32E4A23F484B}" destId="{C8566798-A65E-40B9-A7D0-C5B9D53836EB}" srcOrd="2" destOrd="0" parTransId="{6D68939F-FA85-4147-B8DC-91FCEC075CE7}" sibTransId="{89135A03-D1F8-4D77-A4AE-40D8A8556A66}"/>
    <dgm:cxn modelId="{C30B5481-CFEA-4912-8807-8B59C60D2F34}" type="presOf" srcId="{FFAE1B66-45D4-4B30-9629-05D7B368FE27}" destId="{B3EFD820-2D4C-4957-A677-5389529A60FB}" srcOrd="0" destOrd="0" presId="urn:microsoft.com/office/officeart/2005/8/layout/rings+Icon#1"/>
    <dgm:cxn modelId="{2DAB39D3-CAED-46D5-9205-627380F762BF}" type="presOf" srcId="{D17C1902-8A4F-49DD-BE49-9839C94BCCF7}" destId="{B63BFD26-A91D-4F0C-9238-A860E71EFE6D}" srcOrd="0" destOrd="1" presId="urn:microsoft.com/office/officeart/2005/8/layout/rings+Icon#1"/>
    <dgm:cxn modelId="{027D12BE-2E3C-4707-8319-92EF77DB0E05}" type="presOf" srcId="{E1858D12-9334-4A52-982F-0E4F41766518}" destId="{B63BFD26-A91D-4F0C-9238-A860E71EFE6D}" srcOrd="0" destOrd="0" presId="urn:microsoft.com/office/officeart/2005/8/layout/rings+Icon#1"/>
    <dgm:cxn modelId="{516870E1-6148-464C-A762-B485B37D5373}" srcId="{CDFC85E5-C737-48F1-B175-32E4A23F484B}" destId="{B808268A-A4DA-4D79-8866-9723C28AB368}" srcOrd="5" destOrd="0" parTransId="{ECECE2CD-790A-4E14-9B6D-C221F740195E}" sibTransId="{BA5FC31A-EB1A-45E9-BB95-6D6A957A8C1D}"/>
    <dgm:cxn modelId="{085552C7-AAEF-4D15-92FC-C2877DFFBBDC}" srcId="{E1858D12-9334-4A52-982F-0E4F41766518}" destId="{D17C1902-8A4F-49DD-BE49-9839C94BCCF7}" srcOrd="0" destOrd="0" parTransId="{3E9A2CFB-A9EF-4B3F-BFFD-2FE5300D0622}" sibTransId="{A4532F94-203C-4035-ACE9-660635AB33A5}"/>
    <dgm:cxn modelId="{4EF14BEC-54AE-4CE9-B482-461DAA608387}" type="presOf" srcId="{95E2157E-B586-492A-9B83-97B9CD0491C3}" destId="{23F948B3-714A-4843-A518-2C6AC8F61DB1}" srcOrd="0" destOrd="1" presId="urn:microsoft.com/office/officeart/2005/8/layout/rings+Icon#1"/>
    <dgm:cxn modelId="{A3BF15C3-2916-49BD-8EE2-E86B4ADB0CEA}" srcId="{CDFC85E5-C737-48F1-B175-32E4A23F484B}" destId="{9154F9F0-E6BD-4F9F-8F44-D758BE622B2E}" srcOrd="1" destOrd="0" parTransId="{FD06A0E3-B68A-4DEC-ADA5-4334252D4E03}" sibTransId="{07C8202F-124F-45B3-8B15-D44168F0CD20}"/>
    <dgm:cxn modelId="{5643E65D-BE63-4E1B-A91A-1436BD2FD46B}" srcId="{FFAE1B66-45D4-4B30-9629-05D7B368FE27}" destId="{E33BD5E2-C2B6-4D88-8A41-4E2FB684A8D3}" srcOrd="0" destOrd="0" parTransId="{EAD38670-5E2E-4E54-A7C4-A6A125E89E41}" sibTransId="{C0A13385-097C-42C8-B45B-5FD4E309C5F7}"/>
    <dgm:cxn modelId="{1260D619-F20B-447E-9F80-4DF345C1C346}" type="presOf" srcId="{B808268A-A4DA-4D79-8866-9723C28AB368}" destId="{172A312B-BB99-43BC-96E6-18008A74DDFA}" srcOrd="0" destOrd="0" presId="urn:microsoft.com/office/officeart/2005/8/layout/rings+Icon#1"/>
    <dgm:cxn modelId="{253D6F32-D9F3-4C66-8BEE-B62A2005D623}" srcId="{CDFC85E5-C737-48F1-B175-32E4A23F484B}" destId="{A6B82D1D-B5E5-4D86-B4FE-4C7269CBB610}" srcOrd="3" destOrd="0" parTransId="{713E1C48-AE57-4487-ABC2-2B9232693598}" sibTransId="{B08EE3C1-3840-4A5A-B043-5645D2F6B5E7}"/>
    <dgm:cxn modelId="{1802C4A7-822A-495B-80E0-4DE22EF60230}" srcId="{C8566798-A65E-40B9-A7D0-C5B9D53836EB}" destId="{D46FB0AE-8B0D-4B17-A05A-F49CE1B2D156}" srcOrd="0" destOrd="0" parTransId="{DF7B936E-DBC5-4845-9C3C-A4761AB877F9}" sibTransId="{4A09E8EC-0A81-4247-BB81-C9048654E9BE}"/>
    <dgm:cxn modelId="{ECA2FD3F-0D44-47B0-A862-DAA23CA34254}" srcId="{2A856ADA-EB94-4C9D-B3B2-B70C73CF2EC2}" destId="{32A83322-3FF1-4F65-A669-9768B475B178}" srcOrd="0" destOrd="0" parTransId="{3D0CB989-ACBA-43CE-8E06-184D292A4B60}" sibTransId="{2083F0DE-EA14-4168-A7DF-4CD24F130242}"/>
    <dgm:cxn modelId="{136701A4-8353-47B8-A1AA-E045E4E30820}" type="presOf" srcId="{E33BD5E2-C2B6-4D88-8A41-4E2FB684A8D3}" destId="{B3EFD820-2D4C-4957-A677-5389529A60FB}" srcOrd="0" destOrd="1" presId="urn:microsoft.com/office/officeart/2005/8/layout/rings+Icon#1"/>
    <dgm:cxn modelId="{AD87C1CE-C805-44BC-83FF-8076AEA85310}" type="presOf" srcId="{9154F9F0-E6BD-4F9F-8F44-D758BE622B2E}" destId="{23F948B3-714A-4843-A518-2C6AC8F61DB1}" srcOrd="0" destOrd="0" presId="urn:microsoft.com/office/officeart/2005/8/layout/rings+Icon#1"/>
    <dgm:cxn modelId="{1B812543-0FDF-4C9A-B03C-E73223941A43}" srcId="{CDFC85E5-C737-48F1-B175-32E4A23F484B}" destId="{5C13072B-A22F-4932-918E-097C03F60E97}" srcOrd="8" destOrd="0" parTransId="{F1A1F7D4-2EF1-4E21-A8EF-D470A4C285BF}" sibTransId="{31FDB7D1-BD5B-420E-A499-B60F05B95F97}"/>
    <dgm:cxn modelId="{9ADF9CE5-BBC9-4D02-9E64-6064E3C0F0C2}" type="presOf" srcId="{CDFC85E5-C737-48F1-B175-32E4A23F484B}" destId="{75C657CE-E4E2-4D8E-AEF4-B62E47DF5BDB}" srcOrd="0" destOrd="0" presId="urn:microsoft.com/office/officeart/2005/8/layout/rings+Icon#1"/>
    <dgm:cxn modelId="{E590D5C5-88C6-4F1B-8FFE-538957F579FA}" srcId="{CDFC85E5-C737-48F1-B175-32E4A23F484B}" destId="{061E974B-18F4-41F7-B913-7180BBD5E038}" srcOrd="7" destOrd="0" parTransId="{173BF9E1-34B6-49FE-B6AB-08C43873ACC6}" sibTransId="{130AEDEC-868D-4A3A-B4BB-804E69803964}"/>
    <dgm:cxn modelId="{AF6283FA-1A9C-41B2-9519-3F00A00AC732}" type="presOf" srcId="{A6B82D1D-B5E5-4D86-B4FE-4C7269CBB610}" destId="{D3216FC3-7B5C-48F6-B866-A89FDB3C98BF}" srcOrd="0" destOrd="0" presId="urn:microsoft.com/office/officeart/2005/8/layout/rings+Icon#1"/>
    <dgm:cxn modelId="{DCD4BBD9-A8E5-4841-A746-69644F580765}" srcId="{B808268A-A4DA-4D79-8866-9723C28AB368}" destId="{CFFA8AE6-8F93-4428-9365-407F429C7BC3}" srcOrd="0" destOrd="0" parTransId="{FE5747CF-2BEF-4308-9A55-99D2878D0DD5}" sibTransId="{9030CAB5-9BD3-46AB-94F4-2646BA6E2D11}"/>
    <dgm:cxn modelId="{AC87583D-B19E-428B-834C-B5D4893E7AF7}" type="presParOf" srcId="{75C657CE-E4E2-4D8E-AEF4-B62E47DF5BDB}" destId="{B63BFD26-A91D-4F0C-9238-A860E71EFE6D}" srcOrd="0" destOrd="0" presId="urn:microsoft.com/office/officeart/2005/8/layout/rings+Icon#1"/>
    <dgm:cxn modelId="{34C83AA3-021A-4B3D-9030-751E7DF1CC76}" type="presParOf" srcId="{75C657CE-E4E2-4D8E-AEF4-B62E47DF5BDB}" destId="{23F948B3-714A-4843-A518-2C6AC8F61DB1}" srcOrd="1" destOrd="0" presId="urn:microsoft.com/office/officeart/2005/8/layout/rings+Icon#1"/>
    <dgm:cxn modelId="{36721C81-6E0E-488E-A2B2-504446722279}" type="presParOf" srcId="{75C657CE-E4E2-4D8E-AEF4-B62E47DF5BDB}" destId="{CA8C46EB-6C37-46D3-867C-7ED53FDC0D02}" srcOrd="2" destOrd="0" presId="urn:microsoft.com/office/officeart/2005/8/layout/rings+Icon#1"/>
    <dgm:cxn modelId="{E99A005B-B390-4D16-95C5-8BDB52D1D7EA}" type="presParOf" srcId="{75C657CE-E4E2-4D8E-AEF4-B62E47DF5BDB}" destId="{D3216FC3-7B5C-48F6-B866-A89FDB3C98BF}" srcOrd="3" destOrd="0" presId="urn:microsoft.com/office/officeart/2005/8/layout/rings+Icon#1"/>
    <dgm:cxn modelId="{A613B29B-81D3-4DC7-855C-5E3A2CF8448A}" type="presParOf" srcId="{75C657CE-E4E2-4D8E-AEF4-B62E47DF5BDB}" destId="{B3EFD820-2D4C-4957-A677-5389529A60FB}" srcOrd="4" destOrd="0" presId="urn:microsoft.com/office/officeart/2005/8/layout/rings+Icon#1"/>
    <dgm:cxn modelId="{53DEEFEE-521A-4587-95D4-AB988632447F}" type="presParOf" srcId="{75C657CE-E4E2-4D8E-AEF4-B62E47DF5BDB}" destId="{172A312B-BB99-43BC-96E6-18008A74DDFA}" srcOrd="5" destOrd="0" presId="urn:microsoft.com/office/officeart/2005/8/layout/rings+Icon#1"/>
    <dgm:cxn modelId="{273E2277-A7F9-469C-A05F-65540EC7836C}" type="presParOf" srcId="{75C657CE-E4E2-4D8E-AEF4-B62E47DF5BDB}" destId="{734482F7-7EFD-470C-B65D-E2B5F9BF09EA}" srcOrd="6" destOrd="0" presId="urn:microsoft.com/office/officeart/2005/8/layout/rings+Icon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8E6C96-8B7E-4D2C-BF24-7AB2242F2113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5BFAD428-3668-4234-A37B-00864D19B662}">
      <dgm:prSet phldrT="[Text]" custT="1"/>
      <dgm:spPr/>
      <dgm:t>
        <a:bodyPr/>
        <a:lstStyle/>
        <a:p>
          <a:r>
            <a:rPr lang="de-DE" sz="3800" dirty="0" smtClean="0"/>
            <a:t>ROMY</a:t>
          </a:r>
        </a:p>
        <a:p>
          <a:r>
            <a:rPr lang="de-DE" sz="1800" dirty="0" smtClean="0"/>
            <a:t>2014-2020</a:t>
          </a:r>
          <a:endParaRPr lang="de-DE" sz="1600" dirty="0" smtClean="0"/>
        </a:p>
        <a:p>
          <a:endParaRPr lang="de-DE" sz="3800" dirty="0"/>
        </a:p>
      </dgm:t>
    </dgm:pt>
    <dgm:pt modelId="{E111777F-BDC9-41B6-9C26-E3AA19CC9589}" type="parTrans" cxnId="{C4685F69-9D46-4262-8D26-E366C7C86989}">
      <dgm:prSet/>
      <dgm:spPr/>
      <dgm:t>
        <a:bodyPr/>
        <a:lstStyle/>
        <a:p>
          <a:endParaRPr lang="de-DE"/>
        </a:p>
      </dgm:t>
    </dgm:pt>
    <dgm:pt modelId="{BC035AB3-46F3-4C48-AB53-73E850CBDB16}" type="sibTrans" cxnId="{C4685F69-9D46-4262-8D26-E366C7C86989}">
      <dgm:prSet/>
      <dgm:spPr/>
      <dgm:t>
        <a:bodyPr/>
        <a:lstStyle/>
        <a:p>
          <a:endParaRPr lang="de-DE"/>
        </a:p>
      </dgm:t>
    </dgm:pt>
    <dgm:pt modelId="{F27CB632-184C-4971-A151-9DB469A8A628}">
      <dgm:prSet phldrT="[Text]" custT="1"/>
      <dgm:spPr/>
      <dgm:t>
        <a:bodyPr/>
        <a:lstStyle/>
        <a:p>
          <a:r>
            <a:rPr lang="de-DE" sz="2000" dirty="0" smtClean="0"/>
            <a:t>AlpArray</a:t>
          </a:r>
          <a:endParaRPr lang="de-DE" sz="2000" dirty="0" smtClean="0"/>
        </a:p>
        <a:p>
          <a:r>
            <a:rPr lang="de-DE" sz="1600" dirty="0" smtClean="0"/>
            <a:t>2016-2020</a:t>
          </a:r>
          <a:endParaRPr lang="de-DE" sz="2000" dirty="0"/>
        </a:p>
      </dgm:t>
    </dgm:pt>
    <dgm:pt modelId="{18FB1EBF-DFAC-4906-91C9-BCBF9E51FB4F}" type="parTrans" cxnId="{CE1D23B0-6484-4680-B36D-1B054F53FB5E}">
      <dgm:prSet/>
      <dgm:spPr/>
      <dgm:t>
        <a:bodyPr/>
        <a:lstStyle/>
        <a:p>
          <a:endParaRPr lang="de-DE"/>
        </a:p>
      </dgm:t>
    </dgm:pt>
    <dgm:pt modelId="{ED6E94D0-5E89-466A-B856-27F4003CCE26}" type="sibTrans" cxnId="{CE1D23B0-6484-4680-B36D-1B054F53FB5E}">
      <dgm:prSet/>
      <dgm:spPr/>
      <dgm:t>
        <a:bodyPr/>
        <a:lstStyle/>
        <a:p>
          <a:endParaRPr lang="de-DE"/>
        </a:p>
      </dgm:t>
    </dgm:pt>
    <dgm:pt modelId="{0E578840-ACA4-4EAD-9955-52E2E4328CC7}">
      <dgm:prSet phldrT="[Text]" custT="1"/>
      <dgm:spPr/>
      <dgm:t>
        <a:bodyPr/>
        <a:lstStyle/>
        <a:p>
          <a:r>
            <a:rPr lang="de-DE" sz="1800" dirty="0" smtClean="0"/>
            <a:t>ExaHype</a:t>
          </a:r>
        </a:p>
        <a:p>
          <a:r>
            <a:rPr lang="de-DE" sz="1400" dirty="0" smtClean="0"/>
            <a:t>2015-2019</a:t>
          </a:r>
          <a:endParaRPr lang="de-DE" sz="1100" dirty="0"/>
        </a:p>
      </dgm:t>
    </dgm:pt>
    <dgm:pt modelId="{D9B14627-14F4-4495-8B81-2485AE2058B9}" type="parTrans" cxnId="{EF016923-2F7C-45E0-8791-ABF81AF773E7}">
      <dgm:prSet/>
      <dgm:spPr/>
      <dgm:t>
        <a:bodyPr/>
        <a:lstStyle/>
        <a:p>
          <a:endParaRPr lang="de-DE"/>
        </a:p>
      </dgm:t>
    </dgm:pt>
    <dgm:pt modelId="{6DBE3C0B-4AF1-4F27-ACE6-E9AAE8641F38}" type="sibTrans" cxnId="{EF016923-2F7C-45E0-8791-ABF81AF773E7}">
      <dgm:prSet/>
      <dgm:spPr/>
      <dgm:t>
        <a:bodyPr/>
        <a:lstStyle/>
        <a:p>
          <a:endParaRPr lang="de-DE"/>
        </a:p>
      </dgm:t>
    </dgm:pt>
    <dgm:pt modelId="{A5B3850B-4BF3-4A08-8D2C-523E2A1E4EC6}">
      <dgm:prSet phldrT="[Text]" custT="1"/>
      <dgm:spPr/>
      <dgm:t>
        <a:bodyPr/>
        <a:lstStyle/>
        <a:p>
          <a:r>
            <a:rPr lang="de-DE" sz="2000" dirty="0" smtClean="0"/>
            <a:t>TIDES</a:t>
          </a:r>
        </a:p>
        <a:p>
          <a:r>
            <a:rPr lang="de-DE" sz="1200" dirty="0" smtClean="0"/>
            <a:t>2015-2019</a:t>
          </a:r>
          <a:endParaRPr lang="de-DE" sz="1200" dirty="0"/>
        </a:p>
      </dgm:t>
    </dgm:pt>
    <dgm:pt modelId="{51652D8E-CC7F-48E8-AA05-054D41C68C9E}" type="parTrans" cxnId="{D4FA1428-6861-496A-90BC-138A53B55F42}">
      <dgm:prSet/>
      <dgm:spPr/>
      <dgm:t>
        <a:bodyPr/>
        <a:lstStyle/>
        <a:p>
          <a:endParaRPr lang="de-DE"/>
        </a:p>
      </dgm:t>
    </dgm:pt>
    <dgm:pt modelId="{DB20D109-C59E-45A8-BBD5-EA9EAF01824D}" type="sibTrans" cxnId="{D4FA1428-6861-496A-90BC-138A53B55F42}">
      <dgm:prSet/>
      <dgm:spPr/>
      <dgm:t>
        <a:bodyPr/>
        <a:lstStyle/>
        <a:p>
          <a:endParaRPr lang="de-DE"/>
        </a:p>
      </dgm:t>
    </dgm:pt>
    <dgm:pt modelId="{5B860B9F-28C0-41EB-93DA-2BE125AF79A6}">
      <dgm:prSet phldrT="[Text]" custT="1"/>
      <dgm:spPr/>
      <dgm:t>
        <a:bodyPr/>
        <a:lstStyle/>
        <a:p>
          <a:r>
            <a:rPr lang="de-DE" sz="1800" dirty="0" smtClean="0"/>
            <a:t>ASCETE</a:t>
          </a:r>
          <a:endParaRPr lang="de-DE" sz="1400" dirty="0" smtClean="0"/>
        </a:p>
        <a:p>
          <a:r>
            <a:rPr lang="de-DE" sz="1400" dirty="0" smtClean="0"/>
            <a:t>2014-2017</a:t>
          </a:r>
          <a:endParaRPr lang="de-DE" sz="1400" dirty="0"/>
        </a:p>
      </dgm:t>
    </dgm:pt>
    <dgm:pt modelId="{E3A52BA6-B66A-4376-A250-3EBF85EE6DE3}" type="parTrans" cxnId="{DF9A4069-BAEB-4E7E-A25B-FF8053E0EF03}">
      <dgm:prSet/>
      <dgm:spPr/>
      <dgm:t>
        <a:bodyPr/>
        <a:lstStyle/>
        <a:p>
          <a:endParaRPr lang="de-DE"/>
        </a:p>
      </dgm:t>
    </dgm:pt>
    <dgm:pt modelId="{B6D55BEA-E7A2-4E50-923D-5D480CECBFB5}" type="sibTrans" cxnId="{DF9A4069-BAEB-4E7E-A25B-FF8053E0EF03}">
      <dgm:prSet/>
      <dgm:spPr/>
      <dgm:t>
        <a:bodyPr/>
        <a:lstStyle/>
        <a:p>
          <a:endParaRPr lang="de-DE"/>
        </a:p>
      </dgm:t>
    </dgm:pt>
    <dgm:pt modelId="{5492A9E2-0D79-47F7-B6A6-296E8C35804B}">
      <dgm:prSet phldrT="[Text]"/>
      <dgm:spPr/>
      <dgm:t>
        <a:bodyPr/>
        <a:lstStyle/>
        <a:p>
          <a:r>
            <a:rPr lang="de-DE" dirty="0" smtClean="0"/>
            <a:t>Emmy-</a:t>
          </a:r>
          <a:r>
            <a:rPr lang="de-DE" dirty="0" err="1" smtClean="0"/>
            <a:t>Noether</a:t>
          </a:r>
          <a:endParaRPr lang="de-DE" dirty="0" smtClean="0"/>
        </a:p>
        <a:p>
          <a:r>
            <a:rPr lang="de-DE" dirty="0" smtClean="0"/>
            <a:t>2012-2017</a:t>
          </a:r>
          <a:endParaRPr lang="de-DE" dirty="0"/>
        </a:p>
      </dgm:t>
    </dgm:pt>
    <dgm:pt modelId="{BC07ED84-FBE7-4350-994D-CF84DCA9BD63}" type="parTrans" cxnId="{9D914C8A-4610-48D6-80F4-A2179B6CB5D5}">
      <dgm:prSet/>
      <dgm:spPr/>
      <dgm:t>
        <a:bodyPr/>
        <a:lstStyle/>
        <a:p>
          <a:endParaRPr lang="de-DE"/>
        </a:p>
      </dgm:t>
    </dgm:pt>
    <dgm:pt modelId="{88E762E7-DEC4-4177-A37A-18CCD37D2A2C}" type="sibTrans" cxnId="{9D914C8A-4610-48D6-80F4-A2179B6CB5D5}">
      <dgm:prSet/>
      <dgm:spPr/>
      <dgm:t>
        <a:bodyPr/>
        <a:lstStyle/>
        <a:p>
          <a:endParaRPr lang="de-DE"/>
        </a:p>
      </dgm:t>
    </dgm:pt>
    <dgm:pt modelId="{D97C25F6-B8F0-43D0-B737-BA0AE6E50226}">
      <dgm:prSet phldrT="[Text]"/>
      <dgm:spPr/>
      <dgm:t>
        <a:bodyPr/>
        <a:lstStyle/>
        <a:p>
          <a:endParaRPr lang="de-DE" dirty="0"/>
        </a:p>
      </dgm:t>
    </dgm:pt>
    <dgm:pt modelId="{26F2B7A2-05BC-4378-8B26-FF4DF020AE8F}" type="parTrans" cxnId="{55097751-6A0F-459D-A64F-EE8D92E79F33}">
      <dgm:prSet/>
      <dgm:spPr/>
      <dgm:t>
        <a:bodyPr/>
        <a:lstStyle/>
        <a:p>
          <a:endParaRPr lang="de-DE"/>
        </a:p>
      </dgm:t>
    </dgm:pt>
    <dgm:pt modelId="{5F571D60-055F-4435-B179-646CE674B8EE}" type="sibTrans" cxnId="{55097751-6A0F-459D-A64F-EE8D92E79F33}">
      <dgm:prSet/>
      <dgm:spPr/>
      <dgm:t>
        <a:bodyPr/>
        <a:lstStyle/>
        <a:p>
          <a:endParaRPr lang="de-DE"/>
        </a:p>
      </dgm:t>
    </dgm:pt>
    <dgm:pt modelId="{28828802-5CF3-4531-AB99-E1FA4F4BFC55}">
      <dgm:prSet phldrT="[Text]"/>
      <dgm:spPr/>
      <dgm:t>
        <a:bodyPr/>
        <a:lstStyle/>
        <a:p>
          <a:endParaRPr lang="de-DE" dirty="0"/>
        </a:p>
      </dgm:t>
    </dgm:pt>
    <dgm:pt modelId="{C0B0AECF-CCE2-4FC4-AAD5-3E758748E984}" type="parTrans" cxnId="{201200D9-AC9C-40C0-B9EB-6CA9AFF6EA37}">
      <dgm:prSet/>
      <dgm:spPr/>
      <dgm:t>
        <a:bodyPr/>
        <a:lstStyle/>
        <a:p>
          <a:endParaRPr lang="de-DE"/>
        </a:p>
      </dgm:t>
    </dgm:pt>
    <dgm:pt modelId="{E8642BB2-5A46-4FAE-AD14-B5CF353229E5}" type="sibTrans" cxnId="{201200D9-AC9C-40C0-B9EB-6CA9AFF6EA37}">
      <dgm:prSet/>
      <dgm:spPr/>
      <dgm:t>
        <a:bodyPr/>
        <a:lstStyle/>
        <a:p>
          <a:endParaRPr lang="de-DE"/>
        </a:p>
      </dgm:t>
    </dgm:pt>
    <dgm:pt modelId="{1FCDB3E2-54B8-4506-929F-437870E61B4A}" type="pres">
      <dgm:prSet presAssocID="{2D8E6C96-8B7E-4D2C-BF24-7AB2242F2113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143E0309-DA04-4FB1-BE49-0CDF523814F8}" type="pres">
      <dgm:prSet presAssocID="{5BFAD428-3668-4234-A37B-00864D19B662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de-DE"/>
        </a:p>
      </dgm:t>
    </dgm:pt>
    <dgm:pt modelId="{F8C752D4-285B-455A-BBF7-84599158EB6C}" type="pres">
      <dgm:prSet presAssocID="{5BFAD428-3668-4234-A37B-00864D19B662}" presName="Accent2" presStyleLbl="node1" presStyleIdx="0" presStyleCnt="19"/>
      <dgm:spPr/>
    </dgm:pt>
    <dgm:pt modelId="{06BCF803-AA66-425A-BF18-AD1C29EEA471}" type="pres">
      <dgm:prSet presAssocID="{5BFAD428-3668-4234-A37B-00864D19B662}" presName="Accent3" presStyleLbl="node1" presStyleIdx="1" presStyleCnt="19"/>
      <dgm:spPr/>
    </dgm:pt>
    <dgm:pt modelId="{443001A1-FB5B-42D8-A644-C089A340849A}" type="pres">
      <dgm:prSet presAssocID="{5BFAD428-3668-4234-A37B-00864D19B662}" presName="Accent4" presStyleLbl="node1" presStyleIdx="2" presStyleCnt="19"/>
      <dgm:spPr/>
    </dgm:pt>
    <dgm:pt modelId="{9BC457F2-BE95-44BB-BD99-A78D032E5E65}" type="pres">
      <dgm:prSet presAssocID="{5BFAD428-3668-4234-A37B-00864D19B662}" presName="Accent5" presStyleLbl="node1" presStyleIdx="3" presStyleCnt="19"/>
      <dgm:spPr/>
    </dgm:pt>
    <dgm:pt modelId="{F1E9EF43-4BB5-4D93-A65B-65F3A38B8A06}" type="pres">
      <dgm:prSet presAssocID="{5BFAD428-3668-4234-A37B-00864D19B662}" presName="Accent6" presStyleLbl="node1" presStyleIdx="4" presStyleCnt="19"/>
      <dgm:spPr/>
    </dgm:pt>
    <dgm:pt modelId="{73C67E8E-8D06-4E77-B412-B381A3C35611}" type="pres">
      <dgm:prSet presAssocID="{F27CB632-184C-4971-A151-9DB469A8A628}" presName="Child1" presStyleLbl="node1" presStyleIdx="5" presStyleCnt="19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0FAADE9C-B35C-4744-9E7E-67F51C2E17D5}" type="pres">
      <dgm:prSet presAssocID="{F27CB632-184C-4971-A151-9DB469A8A628}" presName="Accent7" presStyleCnt="0"/>
      <dgm:spPr/>
    </dgm:pt>
    <dgm:pt modelId="{3525AA75-1B04-4F7F-8D0A-C0229A94F0F3}" type="pres">
      <dgm:prSet presAssocID="{F27CB632-184C-4971-A151-9DB469A8A628}" presName="AccentHold1" presStyleLbl="node1" presStyleIdx="6" presStyleCnt="19"/>
      <dgm:spPr/>
    </dgm:pt>
    <dgm:pt modelId="{4FD53755-040C-4FAE-909C-8C9F941C5D06}" type="pres">
      <dgm:prSet presAssocID="{F27CB632-184C-4971-A151-9DB469A8A628}" presName="Accent8" presStyleCnt="0"/>
      <dgm:spPr/>
    </dgm:pt>
    <dgm:pt modelId="{C8551172-2C09-499A-ADE1-5808FD9A6911}" type="pres">
      <dgm:prSet presAssocID="{F27CB632-184C-4971-A151-9DB469A8A628}" presName="AccentHold2" presStyleLbl="node1" presStyleIdx="7" presStyleCnt="19"/>
      <dgm:spPr/>
    </dgm:pt>
    <dgm:pt modelId="{D75AAE00-053A-4E4B-B267-63E92E1CD33E}" type="pres">
      <dgm:prSet presAssocID="{A5B3850B-4BF3-4A08-8D2C-523E2A1E4EC6}" presName="Child2" presStyleLbl="node1" presStyleIdx="8" presStyleCnt="19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767FB5E9-51B5-4375-9937-F661688DD26A}" type="pres">
      <dgm:prSet presAssocID="{A5B3850B-4BF3-4A08-8D2C-523E2A1E4EC6}" presName="Accent9" presStyleCnt="0"/>
      <dgm:spPr/>
    </dgm:pt>
    <dgm:pt modelId="{14C918E3-862B-4E15-A71C-932D231632CA}" type="pres">
      <dgm:prSet presAssocID="{A5B3850B-4BF3-4A08-8D2C-523E2A1E4EC6}" presName="AccentHold1" presStyleLbl="node1" presStyleIdx="9" presStyleCnt="19"/>
      <dgm:spPr/>
    </dgm:pt>
    <dgm:pt modelId="{3C4BB8D4-E2C5-4F3A-84EE-157EE526B23B}" type="pres">
      <dgm:prSet presAssocID="{A5B3850B-4BF3-4A08-8D2C-523E2A1E4EC6}" presName="Accent10" presStyleCnt="0"/>
      <dgm:spPr/>
    </dgm:pt>
    <dgm:pt modelId="{163F4737-C5AA-4AD6-B827-3412565D3AEC}" type="pres">
      <dgm:prSet presAssocID="{A5B3850B-4BF3-4A08-8D2C-523E2A1E4EC6}" presName="AccentHold2" presStyleLbl="node1" presStyleIdx="10" presStyleCnt="19"/>
      <dgm:spPr/>
    </dgm:pt>
    <dgm:pt modelId="{E6B8A08D-C3D2-408E-9A9C-5FB3E9D2B85D}" type="pres">
      <dgm:prSet presAssocID="{A5B3850B-4BF3-4A08-8D2C-523E2A1E4EC6}" presName="Accent11" presStyleCnt="0"/>
      <dgm:spPr/>
    </dgm:pt>
    <dgm:pt modelId="{B3B8C65E-5101-4E04-803D-9D4781093692}" type="pres">
      <dgm:prSet presAssocID="{A5B3850B-4BF3-4A08-8D2C-523E2A1E4EC6}" presName="AccentHold3" presStyleLbl="node1" presStyleIdx="11" presStyleCnt="19"/>
      <dgm:spPr/>
    </dgm:pt>
    <dgm:pt modelId="{F4032E3D-B83D-4F3E-8739-89808C7DA415}" type="pres">
      <dgm:prSet presAssocID="{5B860B9F-28C0-41EB-93DA-2BE125AF79A6}" presName="Child3" presStyleLbl="node1" presStyleIdx="12" presStyleCnt="19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6E6CAA0C-70C7-46D5-B3B2-475FC75327B4}" type="pres">
      <dgm:prSet presAssocID="{5B860B9F-28C0-41EB-93DA-2BE125AF79A6}" presName="Accent12" presStyleCnt="0"/>
      <dgm:spPr/>
    </dgm:pt>
    <dgm:pt modelId="{592F7208-9C32-4F93-89E5-B151B4775D37}" type="pres">
      <dgm:prSet presAssocID="{5B860B9F-28C0-41EB-93DA-2BE125AF79A6}" presName="AccentHold1" presStyleLbl="node1" presStyleIdx="13" presStyleCnt="19"/>
      <dgm:spPr/>
    </dgm:pt>
    <dgm:pt modelId="{45B731AC-3CF5-4EBA-A654-B2F7B032058C}" type="pres">
      <dgm:prSet presAssocID="{0E578840-ACA4-4EAD-9955-52E2E4328CC7}" presName="Child4" presStyleLbl="node1" presStyleIdx="14" presStyleCnt="19" custScaleX="110226" custScaleY="105509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5365E6C7-0838-46E6-B200-1E67F1BEAA3B}" type="pres">
      <dgm:prSet presAssocID="{0E578840-ACA4-4EAD-9955-52E2E4328CC7}" presName="Accent13" presStyleCnt="0"/>
      <dgm:spPr/>
    </dgm:pt>
    <dgm:pt modelId="{BB4CB395-2D3E-4702-A6AD-2502246E0C14}" type="pres">
      <dgm:prSet presAssocID="{0E578840-ACA4-4EAD-9955-52E2E4328CC7}" presName="AccentHold1" presStyleLbl="node1" presStyleIdx="15" presStyleCnt="19"/>
      <dgm:spPr/>
    </dgm:pt>
    <dgm:pt modelId="{7F8A472D-49BE-4A9F-A685-A32EFC66A420}" type="pres">
      <dgm:prSet presAssocID="{5492A9E2-0D79-47F7-B6A6-296E8C35804B}" presName="Child5" presStyleLbl="node1" presStyleIdx="16" presStyleCnt="19">
        <dgm:presLayoutVars>
          <dgm:chMax val="0"/>
          <dgm:chPref val="0"/>
        </dgm:presLayoutVars>
      </dgm:prSet>
      <dgm:spPr/>
      <dgm:t>
        <a:bodyPr/>
        <a:lstStyle/>
        <a:p>
          <a:endParaRPr lang="de-DE"/>
        </a:p>
      </dgm:t>
    </dgm:pt>
    <dgm:pt modelId="{BEAEF76B-EA49-4F4C-AC53-FA8E9262E42B}" type="pres">
      <dgm:prSet presAssocID="{5492A9E2-0D79-47F7-B6A6-296E8C35804B}" presName="Accent15" presStyleCnt="0"/>
      <dgm:spPr/>
    </dgm:pt>
    <dgm:pt modelId="{A7BA230D-1324-4B22-A932-BE1378273B53}" type="pres">
      <dgm:prSet presAssocID="{5492A9E2-0D79-47F7-B6A6-296E8C35804B}" presName="AccentHold2" presStyleLbl="node1" presStyleIdx="17" presStyleCnt="19"/>
      <dgm:spPr/>
    </dgm:pt>
    <dgm:pt modelId="{1C595718-0DF6-46A9-86AD-55183634EF6E}" type="pres">
      <dgm:prSet presAssocID="{5492A9E2-0D79-47F7-B6A6-296E8C35804B}" presName="Accent16" presStyleCnt="0"/>
      <dgm:spPr/>
    </dgm:pt>
    <dgm:pt modelId="{04C79036-DFB8-447F-B816-629314599D19}" type="pres">
      <dgm:prSet presAssocID="{5492A9E2-0D79-47F7-B6A6-296E8C35804B}" presName="AccentHold3" presStyleLbl="node1" presStyleIdx="18" presStyleCnt="19"/>
      <dgm:spPr/>
    </dgm:pt>
  </dgm:ptLst>
  <dgm:cxnLst>
    <dgm:cxn modelId="{55097751-6A0F-459D-A64F-EE8D92E79F33}" srcId="{28828802-5CF3-4531-AB99-E1FA4F4BFC55}" destId="{D97C25F6-B8F0-43D0-B737-BA0AE6E50226}" srcOrd="0" destOrd="0" parTransId="{26F2B7A2-05BC-4378-8B26-FF4DF020AE8F}" sibTransId="{5F571D60-055F-4435-B179-646CE674B8EE}"/>
    <dgm:cxn modelId="{7A543F30-C244-4A7A-A65B-30A760188F26}" type="presOf" srcId="{2D8E6C96-8B7E-4D2C-BF24-7AB2242F2113}" destId="{1FCDB3E2-54B8-4506-929F-437870E61B4A}" srcOrd="0" destOrd="0" presId="urn:microsoft.com/office/officeart/2009/3/layout/CircleRelationship"/>
    <dgm:cxn modelId="{BB04D172-6F57-4172-AE0C-A6983AF5658D}" type="presOf" srcId="{F27CB632-184C-4971-A151-9DB469A8A628}" destId="{73C67E8E-8D06-4E77-B412-B381A3C35611}" srcOrd="0" destOrd="0" presId="urn:microsoft.com/office/officeart/2009/3/layout/CircleRelationship"/>
    <dgm:cxn modelId="{CE1D23B0-6484-4680-B36D-1B054F53FB5E}" srcId="{5BFAD428-3668-4234-A37B-00864D19B662}" destId="{F27CB632-184C-4971-A151-9DB469A8A628}" srcOrd="0" destOrd="0" parTransId="{18FB1EBF-DFAC-4906-91C9-BCBF9E51FB4F}" sibTransId="{ED6E94D0-5E89-466A-B856-27F4003CCE26}"/>
    <dgm:cxn modelId="{1CA8F30A-4441-4F1D-85E7-2847EF3E3F23}" type="presOf" srcId="{0E578840-ACA4-4EAD-9955-52E2E4328CC7}" destId="{45B731AC-3CF5-4EBA-A654-B2F7B032058C}" srcOrd="0" destOrd="0" presId="urn:microsoft.com/office/officeart/2009/3/layout/CircleRelationship"/>
    <dgm:cxn modelId="{9D914C8A-4610-48D6-80F4-A2179B6CB5D5}" srcId="{5BFAD428-3668-4234-A37B-00864D19B662}" destId="{5492A9E2-0D79-47F7-B6A6-296E8C35804B}" srcOrd="4" destOrd="0" parTransId="{BC07ED84-FBE7-4350-994D-CF84DCA9BD63}" sibTransId="{88E762E7-DEC4-4177-A37A-18CCD37D2A2C}"/>
    <dgm:cxn modelId="{EF016923-2F7C-45E0-8791-ABF81AF773E7}" srcId="{5BFAD428-3668-4234-A37B-00864D19B662}" destId="{0E578840-ACA4-4EAD-9955-52E2E4328CC7}" srcOrd="3" destOrd="0" parTransId="{D9B14627-14F4-4495-8B81-2485AE2058B9}" sibTransId="{6DBE3C0B-4AF1-4F27-ACE6-E9AAE8641F38}"/>
    <dgm:cxn modelId="{A7E1D5F5-721B-493A-9D46-AC16E691FE81}" type="presOf" srcId="{5B860B9F-28C0-41EB-93DA-2BE125AF79A6}" destId="{F4032E3D-B83D-4F3E-8739-89808C7DA415}" srcOrd="0" destOrd="0" presId="urn:microsoft.com/office/officeart/2009/3/layout/CircleRelationship"/>
    <dgm:cxn modelId="{D4FA1428-6861-496A-90BC-138A53B55F42}" srcId="{5BFAD428-3668-4234-A37B-00864D19B662}" destId="{A5B3850B-4BF3-4A08-8D2C-523E2A1E4EC6}" srcOrd="1" destOrd="0" parTransId="{51652D8E-CC7F-48E8-AA05-054D41C68C9E}" sibTransId="{DB20D109-C59E-45A8-BBD5-EA9EAF01824D}"/>
    <dgm:cxn modelId="{D7FD9162-9BB5-4CF8-8911-BE3B185E3C79}" type="presOf" srcId="{5492A9E2-0D79-47F7-B6A6-296E8C35804B}" destId="{7F8A472D-49BE-4A9F-A685-A32EFC66A420}" srcOrd="0" destOrd="0" presId="urn:microsoft.com/office/officeart/2009/3/layout/CircleRelationship"/>
    <dgm:cxn modelId="{C4685F69-9D46-4262-8D26-E366C7C86989}" srcId="{2D8E6C96-8B7E-4D2C-BF24-7AB2242F2113}" destId="{5BFAD428-3668-4234-A37B-00864D19B662}" srcOrd="0" destOrd="0" parTransId="{E111777F-BDC9-41B6-9C26-E3AA19CC9589}" sibTransId="{BC035AB3-46F3-4C48-AB53-73E850CBDB16}"/>
    <dgm:cxn modelId="{A4407D9F-E454-4469-BE4D-22EA88C5EBD1}" type="presOf" srcId="{5BFAD428-3668-4234-A37B-00864D19B662}" destId="{143E0309-DA04-4FB1-BE49-0CDF523814F8}" srcOrd="0" destOrd="0" presId="urn:microsoft.com/office/officeart/2009/3/layout/CircleRelationship"/>
    <dgm:cxn modelId="{93E01D7E-6716-4BAD-8E4C-649234818ACD}" type="presOf" srcId="{A5B3850B-4BF3-4A08-8D2C-523E2A1E4EC6}" destId="{D75AAE00-053A-4E4B-B267-63E92E1CD33E}" srcOrd="0" destOrd="0" presId="urn:microsoft.com/office/officeart/2009/3/layout/CircleRelationship"/>
    <dgm:cxn modelId="{DF9A4069-BAEB-4E7E-A25B-FF8053E0EF03}" srcId="{5BFAD428-3668-4234-A37B-00864D19B662}" destId="{5B860B9F-28C0-41EB-93DA-2BE125AF79A6}" srcOrd="2" destOrd="0" parTransId="{E3A52BA6-B66A-4376-A250-3EBF85EE6DE3}" sibTransId="{B6D55BEA-E7A2-4E50-923D-5D480CECBFB5}"/>
    <dgm:cxn modelId="{201200D9-AC9C-40C0-B9EB-6CA9AFF6EA37}" srcId="{2D8E6C96-8B7E-4D2C-BF24-7AB2242F2113}" destId="{28828802-5CF3-4531-AB99-E1FA4F4BFC55}" srcOrd="1" destOrd="0" parTransId="{C0B0AECF-CCE2-4FC4-AAD5-3E758748E984}" sibTransId="{E8642BB2-5A46-4FAE-AD14-B5CF353229E5}"/>
    <dgm:cxn modelId="{CEEE088B-17CC-41A2-A1C2-63A0C88B3EF5}" type="presParOf" srcId="{1FCDB3E2-54B8-4506-929F-437870E61B4A}" destId="{143E0309-DA04-4FB1-BE49-0CDF523814F8}" srcOrd="0" destOrd="0" presId="urn:microsoft.com/office/officeart/2009/3/layout/CircleRelationship"/>
    <dgm:cxn modelId="{7C4B878B-7DA4-49E7-B3DC-FD5B8D2AB3DE}" type="presParOf" srcId="{1FCDB3E2-54B8-4506-929F-437870E61B4A}" destId="{F8C752D4-285B-455A-BBF7-84599158EB6C}" srcOrd="1" destOrd="0" presId="urn:microsoft.com/office/officeart/2009/3/layout/CircleRelationship"/>
    <dgm:cxn modelId="{18541F50-7653-4597-83DC-030774E7AAA8}" type="presParOf" srcId="{1FCDB3E2-54B8-4506-929F-437870E61B4A}" destId="{06BCF803-AA66-425A-BF18-AD1C29EEA471}" srcOrd="2" destOrd="0" presId="urn:microsoft.com/office/officeart/2009/3/layout/CircleRelationship"/>
    <dgm:cxn modelId="{EBD85CF8-7A4D-44A7-8692-99FFED06AC1D}" type="presParOf" srcId="{1FCDB3E2-54B8-4506-929F-437870E61B4A}" destId="{443001A1-FB5B-42D8-A644-C089A340849A}" srcOrd="3" destOrd="0" presId="urn:microsoft.com/office/officeart/2009/3/layout/CircleRelationship"/>
    <dgm:cxn modelId="{A9159650-0382-4956-86FF-B3BF3C3C1BDB}" type="presParOf" srcId="{1FCDB3E2-54B8-4506-929F-437870E61B4A}" destId="{9BC457F2-BE95-44BB-BD99-A78D032E5E65}" srcOrd="4" destOrd="0" presId="urn:microsoft.com/office/officeart/2009/3/layout/CircleRelationship"/>
    <dgm:cxn modelId="{79CE31CC-3052-43B8-AA80-F4D32C13B388}" type="presParOf" srcId="{1FCDB3E2-54B8-4506-929F-437870E61B4A}" destId="{F1E9EF43-4BB5-4D93-A65B-65F3A38B8A06}" srcOrd="5" destOrd="0" presId="urn:microsoft.com/office/officeart/2009/3/layout/CircleRelationship"/>
    <dgm:cxn modelId="{090DB502-9E79-4B44-B9B1-5990708458AF}" type="presParOf" srcId="{1FCDB3E2-54B8-4506-929F-437870E61B4A}" destId="{73C67E8E-8D06-4E77-B412-B381A3C35611}" srcOrd="6" destOrd="0" presId="urn:microsoft.com/office/officeart/2009/3/layout/CircleRelationship"/>
    <dgm:cxn modelId="{365199E1-3DF1-48AA-A6D8-F9C24150C974}" type="presParOf" srcId="{1FCDB3E2-54B8-4506-929F-437870E61B4A}" destId="{0FAADE9C-B35C-4744-9E7E-67F51C2E17D5}" srcOrd="7" destOrd="0" presId="urn:microsoft.com/office/officeart/2009/3/layout/CircleRelationship"/>
    <dgm:cxn modelId="{089CEDB0-E546-4048-93B0-3DFE38E90C78}" type="presParOf" srcId="{0FAADE9C-B35C-4744-9E7E-67F51C2E17D5}" destId="{3525AA75-1B04-4F7F-8D0A-C0229A94F0F3}" srcOrd="0" destOrd="0" presId="urn:microsoft.com/office/officeart/2009/3/layout/CircleRelationship"/>
    <dgm:cxn modelId="{0F2670F1-9A7A-4787-9662-9342252CD539}" type="presParOf" srcId="{1FCDB3E2-54B8-4506-929F-437870E61B4A}" destId="{4FD53755-040C-4FAE-909C-8C9F941C5D06}" srcOrd="8" destOrd="0" presId="urn:microsoft.com/office/officeart/2009/3/layout/CircleRelationship"/>
    <dgm:cxn modelId="{F089F8F9-D08B-459F-A248-18A38CF3D96E}" type="presParOf" srcId="{4FD53755-040C-4FAE-909C-8C9F941C5D06}" destId="{C8551172-2C09-499A-ADE1-5808FD9A6911}" srcOrd="0" destOrd="0" presId="urn:microsoft.com/office/officeart/2009/3/layout/CircleRelationship"/>
    <dgm:cxn modelId="{B722EA6D-2AC5-479D-A51C-44F8015F2C8C}" type="presParOf" srcId="{1FCDB3E2-54B8-4506-929F-437870E61B4A}" destId="{D75AAE00-053A-4E4B-B267-63E92E1CD33E}" srcOrd="9" destOrd="0" presId="urn:microsoft.com/office/officeart/2009/3/layout/CircleRelationship"/>
    <dgm:cxn modelId="{9D29B9BD-FED4-4A12-9E8D-48A0B7D954D9}" type="presParOf" srcId="{1FCDB3E2-54B8-4506-929F-437870E61B4A}" destId="{767FB5E9-51B5-4375-9937-F661688DD26A}" srcOrd="10" destOrd="0" presId="urn:microsoft.com/office/officeart/2009/3/layout/CircleRelationship"/>
    <dgm:cxn modelId="{D0178871-363A-411D-BBD4-0342A76A7DC8}" type="presParOf" srcId="{767FB5E9-51B5-4375-9937-F661688DD26A}" destId="{14C918E3-862B-4E15-A71C-932D231632CA}" srcOrd="0" destOrd="0" presId="urn:microsoft.com/office/officeart/2009/3/layout/CircleRelationship"/>
    <dgm:cxn modelId="{4753A063-2E3F-4E4A-AC06-FF9E257EE521}" type="presParOf" srcId="{1FCDB3E2-54B8-4506-929F-437870E61B4A}" destId="{3C4BB8D4-E2C5-4F3A-84EE-157EE526B23B}" srcOrd="11" destOrd="0" presId="urn:microsoft.com/office/officeart/2009/3/layout/CircleRelationship"/>
    <dgm:cxn modelId="{71F1B71D-A2BC-43E1-90CA-B42F0E9C72C3}" type="presParOf" srcId="{3C4BB8D4-E2C5-4F3A-84EE-157EE526B23B}" destId="{163F4737-C5AA-4AD6-B827-3412565D3AEC}" srcOrd="0" destOrd="0" presId="urn:microsoft.com/office/officeart/2009/3/layout/CircleRelationship"/>
    <dgm:cxn modelId="{D75D70F6-F700-4423-9391-8EB4161E8EEF}" type="presParOf" srcId="{1FCDB3E2-54B8-4506-929F-437870E61B4A}" destId="{E6B8A08D-C3D2-408E-9A9C-5FB3E9D2B85D}" srcOrd="12" destOrd="0" presId="urn:microsoft.com/office/officeart/2009/3/layout/CircleRelationship"/>
    <dgm:cxn modelId="{5FF1F5F3-7AC1-41A1-B856-36BB0E20CA7F}" type="presParOf" srcId="{E6B8A08D-C3D2-408E-9A9C-5FB3E9D2B85D}" destId="{B3B8C65E-5101-4E04-803D-9D4781093692}" srcOrd="0" destOrd="0" presId="urn:microsoft.com/office/officeart/2009/3/layout/CircleRelationship"/>
    <dgm:cxn modelId="{995D4B93-4AEB-4F5F-96C5-5CF4BE31AF41}" type="presParOf" srcId="{1FCDB3E2-54B8-4506-929F-437870E61B4A}" destId="{F4032E3D-B83D-4F3E-8739-89808C7DA415}" srcOrd="13" destOrd="0" presId="urn:microsoft.com/office/officeart/2009/3/layout/CircleRelationship"/>
    <dgm:cxn modelId="{3AE3155C-233F-4262-AE4D-A1855A35FCD0}" type="presParOf" srcId="{1FCDB3E2-54B8-4506-929F-437870E61B4A}" destId="{6E6CAA0C-70C7-46D5-B3B2-475FC75327B4}" srcOrd="14" destOrd="0" presId="urn:microsoft.com/office/officeart/2009/3/layout/CircleRelationship"/>
    <dgm:cxn modelId="{F27C7ED7-B8EB-4CDB-98D6-C9886D0BA2B2}" type="presParOf" srcId="{6E6CAA0C-70C7-46D5-B3B2-475FC75327B4}" destId="{592F7208-9C32-4F93-89E5-B151B4775D37}" srcOrd="0" destOrd="0" presId="urn:microsoft.com/office/officeart/2009/3/layout/CircleRelationship"/>
    <dgm:cxn modelId="{FCF3D0BB-4A9B-464E-8BFE-A3D70C70452F}" type="presParOf" srcId="{1FCDB3E2-54B8-4506-929F-437870E61B4A}" destId="{45B731AC-3CF5-4EBA-A654-B2F7B032058C}" srcOrd="15" destOrd="0" presId="urn:microsoft.com/office/officeart/2009/3/layout/CircleRelationship"/>
    <dgm:cxn modelId="{65154B05-94A2-4265-AAC7-22909EEADDB5}" type="presParOf" srcId="{1FCDB3E2-54B8-4506-929F-437870E61B4A}" destId="{5365E6C7-0838-46E6-B200-1E67F1BEAA3B}" srcOrd="16" destOrd="0" presId="urn:microsoft.com/office/officeart/2009/3/layout/CircleRelationship"/>
    <dgm:cxn modelId="{C5F39639-22A2-4D14-94C6-9FDF6B1BAC4F}" type="presParOf" srcId="{5365E6C7-0838-46E6-B200-1E67F1BEAA3B}" destId="{BB4CB395-2D3E-4702-A6AD-2502246E0C14}" srcOrd="0" destOrd="0" presId="urn:microsoft.com/office/officeart/2009/3/layout/CircleRelationship"/>
    <dgm:cxn modelId="{091AB079-095D-4F8E-9A90-546857215DB0}" type="presParOf" srcId="{1FCDB3E2-54B8-4506-929F-437870E61B4A}" destId="{7F8A472D-49BE-4A9F-A685-A32EFC66A420}" srcOrd="17" destOrd="0" presId="urn:microsoft.com/office/officeart/2009/3/layout/CircleRelationship"/>
    <dgm:cxn modelId="{D974E6C0-D71B-4A5C-B281-3C8D7821AF93}" type="presParOf" srcId="{1FCDB3E2-54B8-4506-929F-437870E61B4A}" destId="{BEAEF76B-EA49-4F4C-AC53-FA8E9262E42B}" srcOrd="18" destOrd="0" presId="urn:microsoft.com/office/officeart/2009/3/layout/CircleRelationship"/>
    <dgm:cxn modelId="{A42838D8-4952-4767-B3A1-F5939E2BE54D}" type="presParOf" srcId="{BEAEF76B-EA49-4F4C-AC53-FA8E9262E42B}" destId="{A7BA230D-1324-4B22-A932-BE1378273B53}" srcOrd="0" destOrd="0" presId="urn:microsoft.com/office/officeart/2009/3/layout/CircleRelationship"/>
    <dgm:cxn modelId="{1774A811-50F5-4E8C-9DB6-43CE02D46D9A}" type="presParOf" srcId="{1FCDB3E2-54B8-4506-929F-437870E61B4A}" destId="{1C595718-0DF6-46A9-86AD-55183634EF6E}" srcOrd="19" destOrd="0" presId="urn:microsoft.com/office/officeart/2009/3/layout/CircleRelationship"/>
    <dgm:cxn modelId="{08791937-A7B8-4F5B-AA75-6CDCBEFE8187}" type="presParOf" srcId="{1C595718-0DF6-46A9-86AD-55183634EF6E}" destId="{04C79036-DFB8-447F-B816-629314599D19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3BFD26-A91D-4F0C-9238-A860E71EFE6D}">
      <dsp:nvSpPr>
        <dsp:cNvPr id="0" name=""/>
        <dsp:cNvSpPr/>
      </dsp:nvSpPr>
      <dsp:spPr>
        <a:xfrm>
          <a:off x="576059" y="1080107"/>
          <a:ext cx="2634016" cy="263406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   </a:t>
          </a:r>
          <a:r>
            <a:rPr lang="de-DE" sz="1700" b="1" kern="1200" dirty="0" smtClean="0"/>
            <a:t>Seismic networks, </a:t>
          </a:r>
          <a:r>
            <a:rPr lang="de-DE" sz="1700" b="1" kern="1200" dirty="0" smtClean="0"/>
            <a:t>induced seismicity</a:t>
          </a:r>
          <a:endParaRPr lang="de-DE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1" kern="1200" dirty="0" smtClean="0"/>
            <a:t>Jo, Tobi</a:t>
          </a:r>
          <a:r>
            <a:rPr lang="de-DE" sz="1300" kern="1200" dirty="0" smtClean="0"/>
            <a:t>, Stefanie</a:t>
          </a:r>
          <a:endParaRPr lang="de-DE" sz="1300" kern="1200" dirty="0"/>
        </a:p>
      </dsp:txBody>
      <dsp:txXfrm>
        <a:off x="961802" y="1465856"/>
        <a:ext cx="1862530" cy="1862562"/>
      </dsp:txXfrm>
    </dsp:sp>
    <dsp:sp modelId="{23F948B3-714A-4843-A518-2C6AC8F61DB1}">
      <dsp:nvSpPr>
        <dsp:cNvPr id="0" name=""/>
        <dsp:cNvSpPr/>
      </dsp:nvSpPr>
      <dsp:spPr>
        <a:xfrm>
          <a:off x="2232240" y="2736299"/>
          <a:ext cx="2634016" cy="2634060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700" b="1" kern="1200" dirty="0" smtClean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b="1" kern="1200" dirty="0" smtClean="0"/>
            <a:t>Instrumentation, Rotations</a:t>
          </a:r>
          <a:r>
            <a:rPr lang="de-DE" sz="1700" b="1" kern="1200" dirty="0" smtClean="0"/>
            <a:t>, Arrays</a:t>
          </a:r>
          <a:endParaRPr lang="de-DE" sz="1700" b="1" kern="1200" dirty="0"/>
        </a:p>
        <a:p>
          <a:pPr marL="114300" lvl="1" indent="-114300" algn="ct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1" kern="1200" dirty="0" smtClean="0"/>
            <a:t>Heiner</a:t>
          </a:r>
          <a:r>
            <a:rPr lang="de-DE" sz="1300" kern="1200" dirty="0" smtClean="0"/>
            <a:t>, Jo</a:t>
          </a:r>
          <a:r>
            <a:rPr lang="de-DE" sz="1300" kern="1200" dirty="0" smtClean="0"/>
            <a:t>, </a:t>
          </a:r>
          <a:r>
            <a:rPr lang="de-DE" sz="1300" kern="1200" dirty="0" smtClean="0"/>
            <a:t>Stefanie,  Celine</a:t>
          </a:r>
          <a:r>
            <a:rPr lang="de-DE" sz="1300" kern="1200" dirty="0" smtClean="0"/>
            <a:t>, Toshiro, Chin-Jen, </a:t>
          </a:r>
          <a:r>
            <a:rPr lang="de-DE" sz="1300" kern="1200" dirty="0" smtClean="0"/>
            <a:t>Andrea, Andre, Bryant</a:t>
          </a:r>
          <a:endParaRPr lang="de-DE" sz="1300" kern="1200" dirty="0"/>
        </a:p>
      </dsp:txBody>
      <dsp:txXfrm>
        <a:off x="2617983" y="3122048"/>
        <a:ext cx="1862530" cy="1862562"/>
      </dsp:txXfrm>
    </dsp:sp>
    <dsp:sp modelId="{CA8C46EB-6C37-46D3-867C-7ED53FDC0D02}">
      <dsp:nvSpPr>
        <dsp:cNvPr id="0" name=""/>
        <dsp:cNvSpPr/>
      </dsp:nvSpPr>
      <dsp:spPr>
        <a:xfrm>
          <a:off x="2811786" y="593702"/>
          <a:ext cx="2634016" cy="2634060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b="1" kern="1200" dirty="0" smtClean="0"/>
            <a:t>Ambient </a:t>
          </a:r>
          <a:r>
            <a:rPr lang="de-DE" sz="1700" b="1" kern="1200" dirty="0" smtClean="0"/>
            <a:t>Noise</a:t>
          </a:r>
          <a:endParaRPr lang="de-DE" sz="1700" b="1" kern="1200" dirty="0"/>
        </a:p>
        <a:p>
          <a:pPr marL="114300" lvl="1" indent="-114300" algn="ct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1" kern="1200" dirty="0" smtClean="0"/>
            <a:t>Celine</a:t>
          </a:r>
          <a:r>
            <a:rPr lang="de-DE" sz="1300" kern="1200" dirty="0" smtClean="0"/>
            <a:t>, Djamel, Carina, Johannes, Jo</a:t>
          </a:r>
          <a:endParaRPr lang="de-DE" sz="1300" kern="1200" dirty="0"/>
        </a:p>
      </dsp:txBody>
      <dsp:txXfrm>
        <a:off x="3197529" y="979451"/>
        <a:ext cx="1862530" cy="1862562"/>
      </dsp:txXfrm>
    </dsp:sp>
    <dsp:sp modelId="{D3216FC3-7B5C-48F6-B866-A89FDB3C98BF}">
      <dsp:nvSpPr>
        <dsp:cNvPr id="0" name=""/>
        <dsp:cNvSpPr/>
      </dsp:nvSpPr>
      <dsp:spPr>
        <a:xfrm>
          <a:off x="7103458" y="371702"/>
          <a:ext cx="2634016" cy="2634060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b="1" kern="1200" dirty="0" smtClean="0"/>
            <a:t>Earthquake </a:t>
          </a:r>
          <a:r>
            <a:rPr lang="de-DE" sz="1700" b="1" kern="1200" dirty="0" smtClean="0"/>
            <a:t>rupture</a:t>
          </a:r>
          <a:endParaRPr lang="de-DE" sz="1700" b="1" kern="1200" dirty="0"/>
        </a:p>
        <a:p>
          <a:pPr marL="114300" lvl="1" indent="-114300" algn="ct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1" kern="1200" dirty="0" smtClean="0"/>
            <a:t>Alice</a:t>
          </a:r>
          <a:r>
            <a:rPr lang="de-DE" sz="1300" kern="1200" dirty="0" smtClean="0"/>
            <a:t>, Stephanie, </a:t>
          </a:r>
          <a:r>
            <a:rPr lang="de-DE" sz="1300" kern="1200" dirty="0" smtClean="0"/>
            <a:t>Thomas, Kenneth, Elzabeth </a:t>
          </a:r>
          <a:endParaRPr lang="de-DE" sz="1300" kern="1200" dirty="0"/>
        </a:p>
      </dsp:txBody>
      <dsp:txXfrm>
        <a:off x="7489201" y="757451"/>
        <a:ext cx="1862530" cy="1862562"/>
      </dsp:txXfrm>
    </dsp:sp>
    <dsp:sp modelId="{B3EFD820-2D4C-4957-A677-5389529A60FB}">
      <dsp:nvSpPr>
        <dsp:cNvPr id="0" name=""/>
        <dsp:cNvSpPr/>
      </dsp:nvSpPr>
      <dsp:spPr>
        <a:xfrm>
          <a:off x="6446597" y="2961512"/>
          <a:ext cx="2634016" cy="2634060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b="1" kern="1200" dirty="0" smtClean="0"/>
            <a:t>Inverse </a:t>
          </a:r>
          <a:r>
            <a:rPr lang="de-DE" sz="1700" b="1" kern="1200" dirty="0" smtClean="0"/>
            <a:t>Problems, Waveform Inversion</a:t>
          </a:r>
          <a:endParaRPr lang="de-DE" sz="1700" b="1" kern="1200" dirty="0"/>
        </a:p>
        <a:p>
          <a:pPr marL="114300" lvl="1" indent="-114300" algn="ct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1" kern="1200" dirty="0" smtClean="0"/>
            <a:t>Lion</a:t>
          </a:r>
          <a:r>
            <a:rPr lang="de-DE" sz="1300" kern="1200" dirty="0" smtClean="0"/>
            <a:t>, </a:t>
          </a:r>
          <a:r>
            <a:rPr lang="de-DE" sz="1300" i="1" kern="1200" dirty="0" smtClean="0"/>
            <a:t>Lorenzo, </a:t>
          </a:r>
          <a:r>
            <a:rPr lang="de-DE" sz="1300" i="0" kern="1200" dirty="0" smtClean="0"/>
            <a:t>Stefanie, Tobi, Heiner </a:t>
          </a:r>
          <a:endParaRPr lang="de-DE" sz="1300" i="0" kern="1200" dirty="0"/>
        </a:p>
      </dsp:txBody>
      <dsp:txXfrm>
        <a:off x="6832340" y="3347261"/>
        <a:ext cx="1862530" cy="1862562"/>
      </dsp:txXfrm>
    </dsp:sp>
    <dsp:sp modelId="{172A312B-BB99-43BC-96E6-18008A74DDFA}">
      <dsp:nvSpPr>
        <dsp:cNvPr id="0" name=""/>
        <dsp:cNvSpPr/>
      </dsp:nvSpPr>
      <dsp:spPr>
        <a:xfrm>
          <a:off x="4809625" y="1407626"/>
          <a:ext cx="2634016" cy="263406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b="1" kern="1200" dirty="0" smtClean="0"/>
            <a:t>Planetary Seismology</a:t>
          </a:r>
          <a:r>
            <a:rPr lang="de-DE" sz="1700" b="1" kern="1200" dirty="0" smtClean="0"/>
            <a:t>, Tomography</a:t>
          </a:r>
          <a:endParaRPr lang="de-DE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kern="1200" dirty="0" smtClean="0"/>
            <a:t>Martin, </a:t>
          </a:r>
          <a:r>
            <a:rPr lang="de-DE" sz="1300" b="1" kern="1200" dirty="0" smtClean="0"/>
            <a:t>Kasra</a:t>
          </a:r>
          <a:r>
            <a:rPr lang="de-DE" sz="1300" kern="1200" dirty="0" smtClean="0"/>
            <a:t>, Sarah, </a:t>
          </a:r>
          <a:r>
            <a:rPr lang="de-DE" sz="1300" kern="1200" dirty="0" smtClean="0"/>
            <a:t>Stefanie, Ceri, </a:t>
          </a:r>
          <a:r>
            <a:rPr lang="de-DE" sz="1300" i="1" kern="1200" dirty="0" smtClean="0"/>
            <a:t>Bernhard, </a:t>
          </a:r>
          <a:r>
            <a:rPr lang="de-DE" sz="1300" i="0" kern="1200" dirty="0" smtClean="0"/>
            <a:t>Heiner</a:t>
          </a:r>
          <a:endParaRPr lang="de-DE" sz="1300" i="0" kern="1200" dirty="0"/>
        </a:p>
      </dsp:txBody>
      <dsp:txXfrm>
        <a:off x="5195368" y="1793375"/>
        <a:ext cx="1862530" cy="1862562"/>
      </dsp:txXfrm>
    </dsp:sp>
    <dsp:sp modelId="{734482F7-7EFD-470C-B65D-E2B5F9BF09EA}">
      <dsp:nvSpPr>
        <dsp:cNvPr id="0" name=""/>
        <dsp:cNvSpPr/>
      </dsp:nvSpPr>
      <dsp:spPr>
        <a:xfrm>
          <a:off x="4365671" y="3553464"/>
          <a:ext cx="2634016" cy="2634060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    </a:t>
          </a:r>
          <a:r>
            <a:rPr lang="de-DE" sz="1700" b="1" kern="1200" dirty="0" smtClean="0"/>
            <a:t>Obspy/SeismoLive</a:t>
          </a:r>
          <a:endParaRPr lang="de-DE" sz="17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300" b="1" kern="1200" dirty="0" smtClean="0"/>
            <a:t>Lion</a:t>
          </a:r>
          <a:r>
            <a:rPr lang="de-DE" sz="1300" kern="1200" dirty="0" smtClean="0"/>
            <a:t>, Jo, Kasra, </a:t>
          </a:r>
          <a:r>
            <a:rPr lang="de-DE" sz="1300" kern="1200" dirty="0" smtClean="0"/>
            <a:t>Martin, </a:t>
          </a:r>
          <a:r>
            <a:rPr lang="de-DE" sz="1300" b="1" kern="1200" dirty="0" smtClean="0"/>
            <a:t>Tobi, </a:t>
          </a:r>
          <a:r>
            <a:rPr lang="de-DE" sz="1300" b="0" kern="1200" dirty="0" smtClean="0"/>
            <a:t>Heiner</a:t>
          </a:r>
          <a:endParaRPr lang="de-DE" sz="1300" b="0" kern="1200" dirty="0"/>
        </a:p>
      </dsp:txBody>
      <dsp:txXfrm>
        <a:off x="4751414" y="3939213"/>
        <a:ext cx="1862530" cy="18625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E0309-DA04-4FB1-BE49-0CDF523814F8}">
      <dsp:nvSpPr>
        <dsp:cNvPr id="0" name=""/>
        <dsp:cNvSpPr/>
      </dsp:nvSpPr>
      <dsp:spPr>
        <a:xfrm>
          <a:off x="2118858" y="1039985"/>
          <a:ext cx="3102233" cy="310276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800" kern="1200" dirty="0" smtClean="0"/>
            <a:t>ROMY</a:t>
          </a:r>
        </a:p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2014-2020</a:t>
          </a:r>
          <a:endParaRPr lang="de-DE" sz="1600" kern="1200" dirty="0" smtClean="0"/>
        </a:p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800" kern="1200" dirty="0"/>
        </a:p>
      </dsp:txBody>
      <dsp:txXfrm>
        <a:off x="2573170" y="1494375"/>
        <a:ext cx="2193609" cy="2193987"/>
      </dsp:txXfrm>
    </dsp:sp>
    <dsp:sp modelId="{F8C752D4-285B-455A-BBF7-84599158EB6C}">
      <dsp:nvSpPr>
        <dsp:cNvPr id="0" name=""/>
        <dsp:cNvSpPr/>
      </dsp:nvSpPr>
      <dsp:spPr>
        <a:xfrm>
          <a:off x="3072755" y="3912096"/>
          <a:ext cx="250087" cy="2500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BCF803-AA66-425A-BF18-AD1C29EEA471}">
      <dsp:nvSpPr>
        <dsp:cNvPr id="0" name=""/>
        <dsp:cNvSpPr/>
      </dsp:nvSpPr>
      <dsp:spPr>
        <a:xfrm>
          <a:off x="5420907" y="2299167"/>
          <a:ext cx="250087" cy="250062"/>
        </a:xfrm>
        <a:prstGeom prst="ellipse">
          <a:avLst/>
        </a:prstGeom>
        <a:solidFill>
          <a:schemeClr val="accent3">
            <a:hueOff val="625015"/>
            <a:satOff val="-938"/>
            <a:lumOff val="-1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3001A1-FB5B-42D8-A644-C089A340849A}">
      <dsp:nvSpPr>
        <dsp:cNvPr id="0" name=""/>
        <dsp:cNvSpPr/>
      </dsp:nvSpPr>
      <dsp:spPr>
        <a:xfrm>
          <a:off x="4225831" y="4178238"/>
          <a:ext cx="344904" cy="345429"/>
        </a:xfrm>
        <a:prstGeom prst="ellipse">
          <a:avLst/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C457F2-BE95-44BB-BD99-A78D032E5E65}">
      <dsp:nvSpPr>
        <dsp:cNvPr id="0" name=""/>
        <dsp:cNvSpPr/>
      </dsp:nvSpPr>
      <dsp:spPr>
        <a:xfrm>
          <a:off x="3142754" y="1388741"/>
          <a:ext cx="250087" cy="250062"/>
        </a:xfrm>
        <a:prstGeom prst="ellipse">
          <a:avLst/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E9EF43-4BB5-4D93-A65B-65F3A38B8A06}">
      <dsp:nvSpPr>
        <dsp:cNvPr id="0" name=""/>
        <dsp:cNvSpPr/>
      </dsp:nvSpPr>
      <dsp:spPr>
        <a:xfrm>
          <a:off x="2355582" y="2819807"/>
          <a:ext cx="250087" cy="250062"/>
        </a:xfrm>
        <a:prstGeom prst="ellipse">
          <a:avLst/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C67E8E-8D06-4E77-B412-B381A3C35611}">
      <dsp:nvSpPr>
        <dsp:cNvPr id="0" name=""/>
        <dsp:cNvSpPr/>
      </dsp:nvSpPr>
      <dsp:spPr>
        <a:xfrm>
          <a:off x="1149052" y="1599991"/>
          <a:ext cx="1261256" cy="1261400"/>
        </a:xfrm>
        <a:prstGeom prst="ellipse">
          <a:avLst/>
        </a:prstGeom>
        <a:solidFill>
          <a:schemeClr val="accent3">
            <a:hueOff val="3125073"/>
            <a:satOff val="-4689"/>
            <a:lumOff val="-7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AlpArray</a:t>
          </a:r>
          <a:endParaRPr lang="de-DE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2016-2020</a:t>
          </a:r>
          <a:endParaRPr lang="de-DE" sz="2000" kern="1200" dirty="0"/>
        </a:p>
      </dsp:txBody>
      <dsp:txXfrm>
        <a:off x="1333759" y="1784719"/>
        <a:ext cx="891842" cy="891944"/>
      </dsp:txXfrm>
    </dsp:sp>
    <dsp:sp modelId="{3525AA75-1B04-4F7F-8D0A-C0229A94F0F3}">
      <dsp:nvSpPr>
        <dsp:cNvPr id="0" name=""/>
        <dsp:cNvSpPr/>
      </dsp:nvSpPr>
      <dsp:spPr>
        <a:xfrm>
          <a:off x="3540476" y="1399831"/>
          <a:ext cx="344904" cy="345429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551172-2C09-499A-ADE1-5808FD9A6911}">
      <dsp:nvSpPr>
        <dsp:cNvPr id="0" name=""/>
        <dsp:cNvSpPr/>
      </dsp:nvSpPr>
      <dsp:spPr>
        <a:xfrm>
          <a:off x="1268050" y="3230663"/>
          <a:ext cx="623628" cy="623769"/>
        </a:xfrm>
        <a:prstGeom prst="ellipse">
          <a:avLst/>
        </a:prstGeom>
        <a:solidFill>
          <a:schemeClr val="accent3">
            <a:hueOff val="4375102"/>
            <a:satOff val="-6564"/>
            <a:lumOff val="-10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AAE00-053A-4E4B-B267-63E92E1CD33E}">
      <dsp:nvSpPr>
        <dsp:cNvPr id="0" name=""/>
        <dsp:cNvSpPr/>
      </dsp:nvSpPr>
      <dsp:spPr>
        <a:xfrm>
          <a:off x="5539905" y="1006717"/>
          <a:ext cx="1261256" cy="1261400"/>
        </a:xfrm>
        <a:prstGeom prst="ellipse">
          <a:avLst/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TIDES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/>
            <a:t>2015-2019</a:t>
          </a:r>
          <a:endParaRPr lang="de-DE" sz="1200" kern="1200" dirty="0"/>
        </a:p>
      </dsp:txBody>
      <dsp:txXfrm>
        <a:off x="5724612" y="1191445"/>
        <a:ext cx="891842" cy="891944"/>
      </dsp:txXfrm>
    </dsp:sp>
    <dsp:sp modelId="{14C918E3-862B-4E15-A71C-932D231632CA}">
      <dsp:nvSpPr>
        <dsp:cNvPr id="0" name=""/>
        <dsp:cNvSpPr/>
      </dsp:nvSpPr>
      <dsp:spPr>
        <a:xfrm>
          <a:off x="4976731" y="1877222"/>
          <a:ext cx="344904" cy="345429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3F4737-C5AA-4AD6-B827-3412565D3AEC}">
      <dsp:nvSpPr>
        <dsp:cNvPr id="0" name=""/>
        <dsp:cNvSpPr/>
      </dsp:nvSpPr>
      <dsp:spPr>
        <a:xfrm>
          <a:off x="1030690" y="3973087"/>
          <a:ext cx="250087" cy="250062"/>
        </a:xfrm>
        <a:prstGeom prst="ellipse">
          <a:avLst/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B8C65E-5101-4E04-803D-9D4781093692}">
      <dsp:nvSpPr>
        <dsp:cNvPr id="0" name=""/>
        <dsp:cNvSpPr/>
      </dsp:nvSpPr>
      <dsp:spPr>
        <a:xfrm>
          <a:off x="3522658" y="3617123"/>
          <a:ext cx="250087" cy="250062"/>
        </a:xfrm>
        <a:prstGeom prst="ellipse">
          <a:avLst/>
        </a:prstGeom>
        <a:solidFill>
          <a:schemeClr val="accent3">
            <a:hueOff val="6875161"/>
            <a:satOff val="-10316"/>
            <a:lumOff val="-16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032E3D-B83D-4F3E-8739-89808C7DA415}">
      <dsp:nvSpPr>
        <dsp:cNvPr id="0" name=""/>
        <dsp:cNvSpPr/>
      </dsp:nvSpPr>
      <dsp:spPr>
        <a:xfrm>
          <a:off x="6132989" y="3186306"/>
          <a:ext cx="1261256" cy="1261400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ASCETE</a:t>
          </a:r>
          <a:endParaRPr lang="de-DE" sz="14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2014-2017</a:t>
          </a:r>
          <a:endParaRPr lang="de-DE" sz="1400" kern="1200" dirty="0"/>
        </a:p>
      </dsp:txBody>
      <dsp:txXfrm>
        <a:off x="6317696" y="3371034"/>
        <a:ext cx="891842" cy="891944"/>
      </dsp:txXfrm>
    </dsp:sp>
    <dsp:sp modelId="{592F7208-9C32-4F93-89E5-B151B4775D37}">
      <dsp:nvSpPr>
        <dsp:cNvPr id="0" name=""/>
        <dsp:cNvSpPr/>
      </dsp:nvSpPr>
      <dsp:spPr>
        <a:xfrm>
          <a:off x="5777266" y="3142504"/>
          <a:ext cx="250087" cy="250062"/>
        </a:xfrm>
        <a:prstGeom prst="ellipse">
          <a:avLst/>
        </a:prstGeom>
        <a:solidFill>
          <a:schemeClr val="accent3">
            <a:hueOff val="8125191"/>
            <a:satOff val="-12191"/>
            <a:lumOff val="-19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731AC-3CF5-4EBA-A654-B2F7B032058C}">
      <dsp:nvSpPr>
        <dsp:cNvPr id="0" name=""/>
        <dsp:cNvSpPr/>
      </dsp:nvSpPr>
      <dsp:spPr>
        <a:xfrm>
          <a:off x="2448274" y="4231097"/>
          <a:ext cx="1390232" cy="1330890"/>
        </a:xfrm>
        <a:prstGeom prst="ellipse">
          <a:avLst/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ExaHype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2015-2019</a:t>
          </a:r>
          <a:endParaRPr lang="de-DE" sz="1100" kern="1200" dirty="0"/>
        </a:p>
      </dsp:txBody>
      <dsp:txXfrm>
        <a:off x="2651869" y="4426001"/>
        <a:ext cx="983042" cy="941082"/>
      </dsp:txXfrm>
    </dsp:sp>
    <dsp:sp modelId="{BB4CB395-2D3E-4702-A6AD-2502246E0C14}">
      <dsp:nvSpPr>
        <dsp:cNvPr id="0" name=""/>
        <dsp:cNvSpPr/>
      </dsp:nvSpPr>
      <dsp:spPr>
        <a:xfrm>
          <a:off x="3639111" y="4223149"/>
          <a:ext cx="250087" cy="250062"/>
        </a:xfrm>
        <a:prstGeom prst="ellipse">
          <a:avLst/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8A472D-49BE-4A9F-A685-A32EFC66A420}">
      <dsp:nvSpPr>
        <dsp:cNvPr id="0" name=""/>
        <dsp:cNvSpPr/>
      </dsp:nvSpPr>
      <dsp:spPr>
        <a:xfrm>
          <a:off x="3715474" y="-17372"/>
          <a:ext cx="1261256" cy="1261400"/>
        </a:xfrm>
        <a:prstGeom prst="ellipse">
          <a:avLst/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Emmy-</a:t>
          </a:r>
          <a:r>
            <a:rPr lang="de-DE" sz="1400" kern="1200" dirty="0" err="1" smtClean="0"/>
            <a:t>Noether</a:t>
          </a:r>
          <a:endParaRPr lang="de-DE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2012-2017</a:t>
          </a:r>
          <a:endParaRPr lang="de-DE" sz="1400" kern="1200" dirty="0"/>
        </a:p>
      </dsp:txBody>
      <dsp:txXfrm>
        <a:off x="3900181" y="167356"/>
        <a:ext cx="891842" cy="891944"/>
      </dsp:txXfrm>
    </dsp:sp>
    <dsp:sp modelId="{A7BA230D-1324-4B22-A932-BE1378273B53}">
      <dsp:nvSpPr>
        <dsp:cNvPr id="0" name=""/>
        <dsp:cNvSpPr/>
      </dsp:nvSpPr>
      <dsp:spPr>
        <a:xfrm>
          <a:off x="2160221" y="1349929"/>
          <a:ext cx="250087" cy="250062"/>
        </a:xfrm>
        <a:prstGeom prst="ellipse">
          <a:avLst/>
        </a:prstGeom>
        <a:solidFill>
          <a:schemeClr val="accent3">
            <a:hueOff val="10625249"/>
            <a:satOff val="-15942"/>
            <a:lumOff val="-25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C79036-DFB8-447F-B816-629314599D19}">
      <dsp:nvSpPr>
        <dsp:cNvPr id="0" name=""/>
        <dsp:cNvSpPr/>
      </dsp:nvSpPr>
      <dsp:spPr>
        <a:xfrm>
          <a:off x="5072184" y="293125"/>
          <a:ext cx="250087" cy="25006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#1">
  <dgm:title val="Ineinander greifende Ringe"/>
  <dgm:desc val="Hiermit zeigen Sie überlappende oder ineinander greifende Ideen oder Konzepte an. Die ersten sieben Zeilen mit Text der Ebene 1 entsprechen einem Kreis. Nicht verwendeter Text wird nicht angezeigt, ist aber weiterhin verfügbar, wenn Sie das Layout wechseln.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714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35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21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8649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205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53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008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780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841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810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50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A37C8-278E-451B-A93E-89D1727B66B3}" type="datetimeFigureOut">
              <a:rPr lang="de-DE" smtClean="0"/>
              <a:t>07.04.2016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BA524-78D6-4270-9587-16AB94EC9C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742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de-DE" dirty="0" err="1" smtClean="0"/>
              <a:t>Munich</a:t>
            </a:r>
            <a:r>
              <a:rPr lang="de-DE" dirty="0" smtClean="0"/>
              <a:t> </a:t>
            </a:r>
            <a:r>
              <a:rPr lang="de-DE" dirty="0" err="1" smtClean="0"/>
              <a:t>Seismology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" y="2132856"/>
            <a:ext cx="925252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64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-171400"/>
            <a:ext cx="7772400" cy="1470025"/>
          </a:xfrm>
        </p:spPr>
        <p:txBody>
          <a:bodyPr/>
          <a:lstStyle/>
          <a:p>
            <a:r>
              <a:rPr lang="de-DE" dirty="0" err="1" smtClean="0"/>
              <a:t>Current</a:t>
            </a:r>
            <a:r>
              <a:rPr lang="de-DE" dirty="0" smtClean="0"/>
              <a:t> </a:t>
            </a:r>
            <a:r>
              <a:rPr lang="de-DE" dirty="0" err="1" smtClean="0"/>
              <a:t>Activities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1476156619"/>
              </p:ext>
            </p:extLst>
          </p:nvPr>
        </p:nvGraphicFramePr>
        <p:xfrm>
          <a:off x="-684584" y="332656"/>
          <a:ext cx="10729192" cy="7920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455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de-DE" dirty="0" smtClean="0"/>
              <a:t>Projects  - Networking</a:t>
            </a:r>
            <a:endParaRPr lang="de-DE" dirty="0"/>
          </a:p>
        </p:txBody>
      </p:sp>
      <p:sp>
        <p:nvSpPr>
          <p:cNvPr id="6" name="Ellipse 4"/>
          <p:cNvSpPr/>
          <p:nvPr/>
        </p:nvSpPr>
        <p:spPr>
          <a:xfrm>
            <a:off x="3521310" y="2378192"/>
            <a:ext cx="2101380" cy="21016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17170" tIns="217170" rIns="217170" bIns="217170" numCol="1" spcCol="1270" anchor="ctr" anchorCtr="0">
            <a:noAutofit/>
          </a:bodyPr>
          <a:lstStyle/>
          <a:p>
            <a:pPr lvl="0" algn="ctr" defTabSz="2533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5700" kern="1200"/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4066411626"/>
              </p:ext>
            </p:extLst>
          </p:nvPr>
        </p:nvGraphicFramePr>
        <p:xfrm>
          <a:off x="323528" y="1196752"/>
          <a:ext cx="842493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2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de-DE" dirty="0" smtClean="0"/>
              <a:t>Recent publications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021377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Larissa</vt:lpstr>
      <vt:lpstr>Munich Seismology</vt:lpstr>
      <vt:lpstr>Current Activities</vt:lpstr>
      <vt:lpstr>Projects  - Networking</vt:lpstr>
      <vt:lpstr>Recent publications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</dc:creator>
  <cp:lastModifiedBy>Heiner Igel</cp:lastModifiedBy>
  <cp:revision>13</cp:revision>
  <dcterms:created xsi:type="dcterms:W3CDTF">2014-10-30T15:30:57Z</dcterms:created>
  <dcterms:modified xsi:type="dcterms:W3CDTF">2016-04-07T14:50:04Z</dcterms:modified>
</cp:coreProperties>
</file>