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09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32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9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0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33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71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542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65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37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10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2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EB413-5AB2-40ED-A20A-E22E8F3C6919}" type="datetimeFigureOut">
              <a:rPr lang="de-DE" smtClean="0"/>
              <a:t>13.07.2012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67A30-5261-4185-B412-CB5EB5D1C0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4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Si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4" descr="A3_s_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225236" cy="513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08643" y="6165304"/>
            <a:ext cx="816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Simulation des Erdbebenbruchprozesses mit dem Finite Differenzen Verfahren (G. </a:t>
            </a:r>
            <a:r>
              <a:rPr lang="de-DE" sz="1400" dirty="0" err="1" smtClean="0"/>
              <a:t>Brietzke</a:t>
            </a:r>
            <a:r>
              <a:rPr lang="de-DE" sz="1400" dirty="0" smtClean="0"/>
              <a:t>, LMU-Seismologie)</a:t>
            </a:r>
          </a:p>
          <a:p>
            <a:r>
              <a:rPr lang="de-DE" sz="1400" i="1" dirty="0" smtClean="0"/>
              <a:t>Simulation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earthquake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rupture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using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the</a:t>
            </a:r>
            <a:r>
              <a:rPr lang="de-DE" sz="1400" i="1" dirty="0" smtClean="0"/>
              <a:t> finite-</a:t>
            </a:r>
            <a:r>
              <a:rPr lang="de-DE" sz="1400" i="1" dirty="0" err="1" smtClean="0"/>
              <a:t>difference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method</a:t>
            </a:r>
            <a:r>
              <a:rPr lang="de-DE" sz="1400" i="1" dirty="0" smtClean="0"/>
              <a:t> (</a:t>
            </a:r>
            <a:r>
              <a:rPr lang="de-DE" sz="1400" i="1" dirty="0" smtClean="0"/>
              <a:t>G. </a:t>
            </a:r>
            <a:r>
              <a:rPr lang="de-DE" sz="1400" i="1" dirty="0" err="1" smtClean="0"/>
              <a:t>Brietzke</a:t>
            </a:r>
            <a:r>
              <a:rPr lang="de-DE" sz="1400" i="1" dirty="0" smtClean="0"/>
              <a:t>, LMU-</a:t>
            </a:r>
            <a:r>
              <a:rPr lang="de-DE" sz="1400" i="1" dirty="0" err="1" smtClean="0"/>
              <a:t>Seismology</a:t>
            </a:r>
            <a:r>
              <a:rPr lang="de-DE" sz="1400" i="1" dirty="0" smtClean="0"/>
              <a:t>)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9248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5" descr="psv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41" y="0"/>
            <a:ext cx="612068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1004" y="6197822"/>
            <a:ext cx="8434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Simulation globaler Wellenausbreitung mit der Finite Differenzen Verfahren (G. Jahnke, H. Igel, LMU-Seismologie)</a:t>
            </a:r>
          </a:p>
          <a:p>
            <a:r>
              <a:rPr lang="de-DE" sz="1400" i="1" dirty="0" smtClean="0"/>
              <a:t>Simulation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global </a:t>
            </a:r>
            <a:r>
              <a:rPr lang="de-DE" sz="1400" i="1" dirty="0" err="1" smtClean="0"/>
              <a:t>wave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propagation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using</a:t>
            </a:r>
            <a:r>
              <a:rPr lang="de-DE" sz="1400" i="1" dirty="0" smtClean="0"/>
              <a:t> finite </a:t>
            </a:r>
            <a:r>
              <a:rPr lang="de-DE" sz="1400" i="1" dirty="0" err="1" smtClean="0"/>
              <a:t>differences</a:t>
            </a:r>
            <a:r>
              <a:rPr lang="de-DE" sz="1400" i="1" dirty="0" smtClean="0"/>
              <a:t> (</a:t>
            </a:r>
            <a:r>
              <a:rPr lang="de-DE" sz="1400" i="1" dirty="0" smtClean="0"/>
              <a:t>G. Jahnke, H. Igel, LMU-</a:t>
            </a:r>
            <a:r>
              <a:rPr lang="de-DE" sz="1400" i="1" dirty="0" err="1" smtClean="0"/>
              <a:t>Seismology</a:t>
            </a:r>
            <a:r>
              <a:rPr lang="de-DE" sz="14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361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x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" r="2060" b="5389"/>
          <a:stretch>
            <a:fillRect/>
          </a:stretch>
        </p:blipFill>
        <p:spPr bwMode="auto">
          <a:xfrm>
            <a:off x="2225300" y="260648"/>
            <a:ext cx="501099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5877272"/>
            <a:ext cx="8815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Tetraedergitter</a:t>
            </a:r>
            <a:r>
              <a:rPr lang="de-DE" sz="1200" dirty="0" smtClean="0"/>
              <a:t> zur globalen Wellenausbreitung, Gitterverfeinerung entlang eines Strahlwegs (S. Wenk, H. Igel, M. Käser, LMU-Seismologie)</a:t>
            </a:r>
          </a:p>
          <a:p>
            <a:r>
              <a:rPr lang="de-DE" sz="1200" i="1" dirty="0" err="1" smtClean="0"/>
              <a:t>Tetrahedral</a:t>
            </a:r>
            <a:r>
              <a:rPr lang="de-DE" sz="1200" i="1" dirty="0" smtClean="0"/>
              <a:t> 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global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refinement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along</a:t>
            </a:r>
            <a:r>
              <a:rPr lang="de-DE" sz="1200" i="1" dirty="0" smtClean="0"/>
              <a:t> a </a:t>
            </a:r>
            <a:r>
              <a:rPr lang="de-DE" sz="1200" i="1" dirty="0" err="1" smtClean="0"/>
              <a:t>ray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path</a:t>
            </a:r>
            <a:r>
              <a:rPr lang="de-DE" sz="1200" i="1" dirty="0" smtClean="0"/>
              <a:t> (</a:t>
            </a:r>
            <a:r>
              <a:rPr lang="de-DE" sz="1200" i="1" dirty="0" smtClean="0"/>
              <a:t>S. Wenk, H. Igel, M. Käser, LMU-Seismologie)</a:t>
            </a:r>
          </a:p>
        </p:txBody>
      </p:sp>
    </p:spTree>
    <p:extLst>
      <p:ext uri="{BB962C8B-B14F-4D97-AF65-F5344CB8AC3E}">
        <p14:creationId xmlns:p14="http://schemas.microsoft.com/office/powerpoint/2010/main" val="12642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e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99496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19672" y="5805264"/>
            <a:ext cx="5998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Tetraedergitter</a:t>
            </a:r>
            <a:r>
              <a:rPr lang="de-DE" sz="1200" dirty="0" smtClean="0"/>
              <a:t> zur globalen Wellenausbreitung (S. Wenk, H. Igel, M. Käser, LMU-Seismologie)</a:t>
            </a:r>
          </a:p>
          <a:p>
            <a:r>
              <a:rPr lang="de-DE" sz="1200" i="1" dirty="0" err="1" smtClean="0"/>
              <a:t>Tetrahedral</a:t>
            </a:r>
            <a:r>
              <a:rPr lang="de-DE" sz="1200" i="1" dirty="0" smtClean="0"/>
              <a:t> 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global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 </a:t>
            </a:r>
            <a:r>
              <a:rPr lang="de-DE" sz="1200" i="1" dirty="0" smtClean="0"/>
              <a:t>(S. Wenk, H. Igel, M. Käser, LMU-</a:t>
            </a:r>
            <a:r>
              <a:rPr lang="de-DE" sz="1200" i="1" dirty="0" err="1" smtClean="0"/>
              <a:t>Seismology</a:t>
            </a:r>
            <a:r>
              <a:rPr lang="de-DE" sz="12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715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16632"/>
            <a:ext cx="9144000" cy="5715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4481" y="5841918"/>
            <a:ext cx="86859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Tetraedergitter</a:t>
            </a:r>
            <a:r>
              <a:rPr lang="de-DE" sz="1200" dirty="0" smtClean="0"/>
              <a:t>  (im Erdinneren) für seismische Wellenausbreitung, Snapshot eines seismischen Wellenfeldes für ein Beben im Alpenraum </a:t>
            </a:r>
          </a:p>
          <a:p>
            <a:r>
              <a:rPr lang="de-DE" sz="1200" dirty="0" smtClean="0"/>
              <a:t>(M. Meschede, LMU-Seismologie)</a:t>
            </a:r>
          </a:p>
          <a:p>
            <a:r>
              <a:rPr lang="de-DE" sz="1200" i="1" dirty="0" err="1" smtClean="0"/>
              <a:t>Tetrahedral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(</a:t>
            </a:r>
            <a:r>
              <a:rPr lang="de-DE" sz="1200" i="1" dirty="0" err="1" smtClean="0"/>
              <a:t>interior</a:t>
            </a:r>
            <a:r>
              <a:rPr lang="de-DE" sz="1200" i="1" dirty="0" smtClean="0"/>
              <a:t>)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seismic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. Snapshot </a:t>
            </a:r>
            <a:r>
              <a:rPr lang="de-DE" sz="1200" i="1" dirty="0" err="1" smtClean="0"/>
              <a:t>of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an </a:t>
            </a:r>
            <a:r>
              <a:rPr lang="de-DE" sz="1200" i="1" dirty="0" err="1" smtClean="0"/>
              <a:t>earthquake</a:t>
            </a:r>
            <a:r>
              <a:rPr lang="de-DE" sz="1200" i="1" dirty="0" smtClean="0"/>
              <a:t> in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alpine </a:t>
            </a:r>
            <a:r>
              <a:rPr lang="de-DE" sz="1200" i="1" dirty="0" err="1" smtClean="0"/>
              <a:t>region</a:t>
            </a:r>
            <a:r>
              <a:rPr lang="de-DE" sz="1200" i="1" dirty="0" smtClean="0"/>
              <a:t> </a:t>
            </a:r>
            <a:r>
              <a:rPr lang="de-DE" sz="1200" i="1" dirty="0" smtClean="0"/>
              <a:t>(M. Meschede, LMU-Seismologie)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3901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39" y="476672"/>
            <a:ext cx="5524500" cy="5334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40738" y="6093296"/>
            <a:ext cx="7985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Tetraedergitter</a:t>
            </a:r>
            <a:r>
              <a:rPr lang="de-DE" sz="1200" dirty="0" smtClean="0"/>
              <a:t>  des Matterhorns, Studie zur Simulation von Wellenausbreitung mit Topographie (M. Käser, LMU-Seismologie)</a:t>
            </a:r>
          </a:p>
          <a:p>
            <a:r>
              <a:rPr lang="de-DE" sz="1200" i="1" dirty="0" err="1" smtClean="0"/>
              <a:t>Tetrahedral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of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Matterhorn, </a:t>
            </a:r>
            <a:r>
              <a:rPr lang="de-DE" sz="1200" i="1" dirty="0" err="1" smtClean="0"/>
              <a:t>study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simulation</a:t>
            </a:r>
            <a:r>
              <a:rPr lang="de-DE" sz="1200" i="1" dirty="0" err="1" smtClean="0"/>
              <a:t>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including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topography</a:t>
            </a:r>
            <a:r>
              <a:rPr lang="de-DE" sz="1200" i="1" dirty="0" smtClean="0"/>
              <a:t> </a:t>
            </a:r>
            <a:r>
              <a:rPr lang="de-DE" sz="1200" i="1" dirty="0" smtClean="0"/>
              <a:t>(M. Käser, LMU-</a:t>
            </a:r>
            <a:r>
              <a:rPr lang="de-DE" sz="1200" i="1" dirty="0" err="1" smtClean="0"/>
              <a:t>Seismology</a:t>
            </a:r>
            <a:r>
              <a:rPr lang="de-DE" sz="12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880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514675" cy="57893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8618" y="6021288"/>
            <a:ext cx="7835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Tetraedergitter</a:t>
            </a:r>
            <a:r>
              <a:rPr lang="de-DE" sz="1200" dirty="0" smtClean="0"/>
              <a:t> zur Wellenausbreitung an Vulkanen, Gitterpartitionierung für Parallelrechner (M. Käser, LMU-Seismologie)</a:t>
            </a:r>
          </a:p>
          <a:p>
            <a:r>
              <a:rPr lang="de-DE" sz="1200" i="1" dirty="0" err="1" smtClean="0"/>
              <a:t>Tetrahedral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wave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 in </a:t>
            </a:r>
            <a:r>
              <a:rPr lang="de-DE" sz="1200" i="1" dirty="0" err="1" smtClean="0"/>
              <a:t>volcanoes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partitioning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parallel </a:t>
            </a:r>
            <a:r>
              <a:rPr lang="de-DE" sz="1200" i="1" dirty="0" err="1" smtClean="0"/>
              <a:t>hardware</a:t>
            </a:r>
            <a:r>
              <a:rPr lang="de-DE" sz="1200" i="1" dirty="0" smtClean="0"/>
              <a:t> (M. Käser, LMU-</a:t>
            </a:r>
            <a:r>
              <a:rPr lang="de-DE" sz="1200" i="1" dirty="0" err="1" smtClean="0"/>
              <a:t>Seismology</a:t>
            </a:r>
            <a:r>
              <a:rPr lang="de-DE" sz="12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540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wenk\Desktop\fig1b_3dfault_coarsening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200800" cy="528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07704" y="6098811"/>
            <a:ext cx="5051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Gitter der </a:t>
            </a:r>
            <a:r>
              <a:rPr lang="de-DE" sz="1200" dirty="0" err="1" smtClean="0"/>
              <a:t>Landers</a:t>
            </a:r>
            <a:r>
              <a:rPr lang="de-DE" sz="1200" dirty="0"/>
              <a:t>-</a:t>
            </a:r>
            <a:r>
              <a:rPr lang="de-DE" sz="1200" dirty="0" smtClean="0"/>
              <a:t>Verwerfungszone, Kalifornien (C. </a:t>
            </a:r>
            <a:r>
              <a:rPr lang="de-DE" sz="1200" dirty="0" err="1" smtClean="0"/>
              <a:t>Pelties</a:t>
            </a:r>
            <a:r>
              <a:rPr lang="de-DE" sz="1200" dirty="0" smtClean="0"/>
              <a:t>, LMU-Seismologie)</a:t>
            </a:r>
          </a:p>
          <a:p>
            <a:r>
              <a:rPr lang="de-DE" sz="1200" i="1" dirty="0" err="1" smtClean="0"/>
              <a:t>Mesh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for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Landers</a:t>
            </a:r>
            <a:r>
              <a:rPr lang="de-DE" sz="1200" i="1" dirty="0" smtClean="0"/>
              <a:t> fault </a:t>
            </a:r>
            <a:r>
              <a:rPr lang="de-DE" sz="1200" i="1" dirty="0" err="1" smtClean="0"/>
              <a:t>zone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California</a:t>
            </a:r>
            <a:r>
              <a:rPr lang="de-DE" sz="1200" i="1" dirty="0" smtClean="0"/>
              <a:t>, (C. </a:t>
            </a:r>
            <a:r>
              <a:rPr lang="de-DE" sz="1200" i="1" dirty="0" err="1" smtClean="0"/>
              <a:t>Pelties</a:t>
            </a:r>
            <a:r>
              <a:rPr lang="de-DE" sz="1200" i="1" dirty="0" smtClean="0"/>
              <a:t>, LMU-</a:t>
            </a:r>
            <a:r>
              <a:rPr lang="de-DE" sz="1200" i="1" dirty="0" err="1" smtClean="0"/>
              <a:t>Seismology</a:t>
            </a:r>
            <a:r>
              <a:rPr lang="de-DE" sz="1200" dirty="0" smtClean="0"/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6668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32440" cy="568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58218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Snapshot der Rissausbreitung in der </a:t>
            </a:r>
            <a:r>
              <a:rPr lang="de-DE" sz="1200" dirty="0" err="1" smtClean="0"/>
              <a:t>Landers</a:t>
            </a:r>
            <a:r>
              <a:rPr lang="de-DE" sz="1200" dirty="0" smtClean="0"/>
              <a:t>-Verwerfungszone, Kalifornien, simuliert mit dem diskontinuierlichen </a:t>
            </a:r>
            <a:r>
              <a:rPr lang="de-DE" sz="1200" dirty="0" err="1" smtClean="0"/>
              <a:t>Galerkin</a:t>
            </a:r>
            <a:r>
              <a:rPr lang="de-DE" sz="1200" dirty="0"/>
              <a:t>-</a:t>
            </a:r>
            <a:r>
              <a:rPr lang="de-DE" sz="1200" dirty="0" smtClean="0"/>
              <a:t>Verfahren (C. </a:t>
            </a:r>
            <a:r>
              <a:rPr lang="de-DE" sz="1200" dirty="0" err="1" smtClean="0"/>
              <a:t>Pelties</a:t>
            </a:r>
            <a:r>
              <a:rPr lang="de-DE" sz="1200" dirty="0" smtClean="0"/>
              <a:t>, LMU-Seismologie)</a:t>
            </a:r>
          </a:p>
          <a:p>
            <a:r>
              <a:rPr lang="de-DE" sz="1200" i="1" dirty="0" smtClean="0"/>
              <a:t>Snapshot </a:t>
            </a:r>
            <a:r>
              <a:rPr lang="de-DE" sz="1200" i="1" dirty="0" err="1" smtClean="0"/>
              <a:t>of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rupture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propagation</a:t>
            </a:r>
            <a:r>
              <a:rPr lang="de-DE" sz="1200" i="1" dirty="0" smtClean="0"/>
              <a:t> in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Landers</a:t>
            </a:r>
            <a:r>
              <a:rPr lang="de-DE" sz="1200" i="1" dirty="0" smtClean="0"/>
              <a:t> fault </a:t>
            </a:r>
            <a:r>
              <a:rPr lang="de-DE" sz="1200" i="1" dirty="0" err="1" smtClean="0"/>
              <a:t>zone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California</a:t>
            </a:r>
            <a:r>
              <a:rPr lang="de-DE" sz="1200" i="1" dirty="0" smtClean="0"/>
              <a:t>, </a:t>
            </a:r>
            <a:r>
              <a:rPr lang="de-DE" sz="1200" i="1" dirty="0" err="1" smtClean="0"/>
              <a:t>simulated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with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the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Discontinuous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Galerkin</a:t>
            </a:r>
            <a:r>
              <a:rPr lang="de-DE" sz="1200" i="1" dirty="0" smtClean="0"/>
              <a:t> </a:t>
            </a:r>
            <a:r>
              <a:rPr lang="de-DE" sz="1200" i="1" dirty="0" err="1" smtClean="0"/>
              <a:t>Method</a:t>
            </a:r>
            <a:r>
              <a:rPr lang="de-DE" sz="1200" i="1" dirty="0" smtClean="0"/>
              <a:t> (C. </a:t>
            </a:r>
            <a:r>
              <a:rPr lang="de-DE" sz="1200" i="1" dirty="0" err="1" smtClean="0"/>
              <a:t>Pelties</a:t>
            </a:r>
            <a:r>
              <a:rPr lang="de-DE" sz="1200" i="1" dirty="0" smtClean="0"/>
              <a:t>, LMU </a:t>
            </a:r>
            <a:r>
              <a:rPr lang="de-DE" sz="1200" i="1" dirty="0" err="1" smtClean="0"/>
              <a:t>Seismology</a:t>
            </a:r>
            <a:r>
              <a:rPr lang="de-DE" sz="1200" i="1" dirty="0" smtClean="0"/>
              <a:t>)</a:t>
            </a:r>
            <a:endParaRPr lang="de-DE" sz="1200" i="1" dirty="0"/>
          </a:p>
        </p:txBody>
      </p:sp>
    </p:spTree>
    <p:extLst>
      <p:ext uri="{BB962C8B-B14F-4D97-AF65-F5344CB8AC3E}">
        <p14:creationId xmlns:p14="http://schemas.microsoft.com/office/powerpoint/2010/main" val="415313275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Bildschirmpräsentation (4:3)</PresentationFormat>
  <Paragraphs>20</Paragraphs>
  <Slides>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Larissa</vt:lpstr>
      <vt:lpstr>Si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6</cp:revision>
  <dcterms:created xsi:type="dcterms:W3CDTF">2012-07-13T07:49:02Z</dcterms:created>
  <dcterms:modified xsi:type="dcterms:W3CDTF">2012-07-13T09:20:15Z</dcterms:modified>
</cp:coreProperties>
</file>